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E8282-0F82-4232-B15C-58217A542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AB97AC-30B5-4532-BBB1-870D4586AD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293A5-DAF1-4079-B0F7-D60EC23FC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C7BC4-C109-4D67-9A1B-F3D3CD661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CFC94-2A96-44A6-A065-A77CA234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69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746EE-6F52-4BFB-8F99-BC731FDFA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72DCE-5A63-49C1-838E-36F2E6932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2F943-3CE9-4719-92D2-EF591405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539F6-764C-4547-99D4-76557DB78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D0BB1-6DE6-4427-B522-7694051C3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94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9209-4F70-43AD-B79B-A9E3BCFD3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24340-24B2-4C65-BD7E-206266BFF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5496D-AB03-41B2-BD2A-BD17B4AE1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35AF2-1DA3-4D23-9945-2DCC52F86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27A7F-4DF6-4C51-8228-47EF5347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23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9B308-887D-4238-BD8F-C40FFBF95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041B9-8542-421D-AA57-7470E7792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FB8DF-658D-4908-806D-36452C218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85971-1A60-40C9-A205-DF2EC9456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4935E-14ED-489A-8BA4-B12F32A3F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F89EB-0334-4242-8BCF-D4ABD80C8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44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E4BD-E498-4433-A216-AF224BCCE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F64899-7EC4-490A-B7D3-79410F7AC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C4D71-62B4-4719-A879-7993864DC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3AD1BE-7699-483A-8415-D29E4D2290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F89CEC-B9FB-46D0-B0CE-9653FD95E3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332D79-2411-4C7C-BCE8-AE6BDF89D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73D31E-F9F0-4543-9C2A-4096B75C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972D48-A1F6-481C-9C2E-C4D851EE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0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15264-3F79-4F53-A9BF-D2EBA8F79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E0640-29D1-4B93-8656-BB621FAFC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908E4-902A-41C4-826D-153CEAC6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D1B77-14DB-4FA4-AD33-A4CC7676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057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C8550-034F-4777-9299-37EAB5A37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301B4-E233-4598-AFFA-D5335FDCF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93DF4-3FD3-4579-BEAB-FA423E421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26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768A-CA26-422A-8352-A4DA0E11D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A33C5-616E-4B27-971C-5076A787C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33C28E-4E07-4F39-A436-9D1B3BB47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9B55DB-9D4F-4A95-8760-D59DD719F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FD875-6E64-406B-854B-57F2A7AE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C9457-E6FF-44D8-921E-27E43B130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488F0-CE3F-474B-95E5-FBBD5FCF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359D09-D690-4FBA-A411-6C1CA1EED1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7C16C-A092-4487-842F-330BB2E43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5C25B-4949-4484-9413-5E2A51D60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B2701-3142-48A3-88C9-7F8041FD5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763FB-E031-44DF-BD53-975ECAE2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41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90A8-F72D-450A-B45C-E91E2742B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DD4548-D80F-4B66-B4D7-029C1FDCB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999FD-9338-43DE-A382-26BA70D3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E254D-B262-44EF-BA42-C4A0F712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9E465-0736-49E8-A3D6-E25E46E19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03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938476-20A6-499D-94B8-47F7D7B660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880118-E055-4BFD-9C5A-146E4BC33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F69D8-1B58-438C-B008-3A86D0B5E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036ED-39CD-44EE-B5AE-1E71F7614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4B0DB-7D40-499B-A9FF-2128006A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8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F8A7E-0B7C-4BE5-B29A-393D1B4EC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DAFBBD-84CA-4346-AB8E-A9FA4B99A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7A073-AD77-417B-A283-01940A926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38774-A0DB-4EA1-A797-BEDF223B8797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45C57-4D72-4D6B-9C22-9077EE799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F770-A42B-4B89-B7FA-DFCACA3BE4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70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40A0BA3-552F-431C-AAA9-1EED570E74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389442"/>
              </p:ext>
            </p:extLst>
          </p:nvPr>
        </p:nvGraphicFramePr>
        <p:xfrm>
          <a:off x="357809" y="1045924"/>
          <a:ext cx="11476382" cy="5656136"/>
        </p:xfrm>
        <a:graphic>
          <a:graphicData uri="http://schemas.openxmlformats.org/drawingml/2006/table">
            <a:tbl>
              <a:tblPr firstRow="1" firstCol="1" bandRow="1"/>
              <a:tblGrid>
                <a:gridCol w="3784824">
                  <a:extLst>
                    <a:ext uri="{9D8B030D-6E8A-4147-A177-3AD203B41FA5}">
                      <a16:colId xmlns:a16="http://schemas.microsoft.com/office/drawing/2014/main" val="256485772"/>
                    </a:ext>
                  </a:extLst>
                </a:gridCol>
                <a:gridCol w="3865827">
                  <a:extLst>
                    <a:ext uri="{9D8B030D-6E8A-4147-A177-3AD203B41FA5}">
                      <a16:colId xmlns:a16="http://schemas.microsoft.com/office/drawing/2014/main" val="3907679928"/>
                    </a:ext>
                  </a:extLst>
                </a:gridCol>
                <a:gridCol w="3825731">
                  <a:extLst>
                    <a:ext uri="{9D8B030D-6E8A-4147-A177-3AD203B41FA5}">
                      <a16:colId xmlns:a16="http://schemas.microsoft.com/office/drawing/2014/main" val="26165603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Computing 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CCW Precursive 1" panose="03050602040000000000" pitchFamily="66" charset="0"/>
                        </a:rPr>
                        <a:t>Use 2Quiz on Purple Mash to make up a quiz with facts about Space. Make sure you also have the answers! 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Art/DT/Cooking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latin typeface="CCW Precursive 1" panose="03050602040000000000" pitchFamily="66" charset="0"/>
                        </a:rPr>
                        <a:t>Plan a space friendly meal! (Something that won’t cause a mess if it floats off!) What would your main meal be? What would you have for pudding? What would you choose to drink? Have you planned a balanced diet? 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u="sng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dirty="0">
                          <a:solidFill>
                            <a:schemeClr val="tx1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gravity – what it is and who discovered it. Share your findings in a creative way, for example a poster</a:t>
                      </a:r>
                      <a:r>
                        <a:rPr lang="en-GB" sz="140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14949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6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</a:t>
                      </a:r>
                      <a:r>
                        <a:rPr lang="en-GB" sz="1600" b="1" dirty="0">
                          <a:latin typeface="CCW Precursive 1" panose="03050602040000000000" pitchFamily="66" charset="0"/>
                        </a:rPr>
                        <a:t>rite a postcard from an astronaut in space. Tim Peake perhaps? </a:t>
                      </a:r>
                      <a:endParaRPr lang="en-GB" sz="16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CCW Precursive 1" panose="03050602040000000000" pitchFamily="66" charset="0"/>
                        </a:rPr>
                        <a:t>Find out the temperature for all of the planets and use a graph to display your results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Games/P.E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Explore the Otford Solar System, in the park opposite the school, and take photos of your adventure! 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296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R.E/P.S.H.E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Important recent religious festivals are Passover, Ramadan and Easter. Research one and make an information leaflet.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CCW Precursive 1" panose="03050602040000000000" pitchFamily="66" charset="0"/>
                        </a:rPr>
                        <a:t>Write your own rap based on the planets. Either record a performance of your rap or write it down.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History/Geography 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strike="noStrik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u="none" strike="noStrik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400" b="1" dirty="0">
                          <a:latin typeface="CCW Precursive 1" panose="03050602040000000000" pitchFamily="66" charset="0"/>
                        </a:rPr>
                        <a:t>Research the Apollo 11 mission to the moon. Write a newspaper article about this event. 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6492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D82B9336-6699-48D8-AEFB-F0B7F2ED5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0726" y="105077"/>
            <a:ext cx="4992842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5 Subject </a:t>
            </a:r>
            <a:r>
              <a:rPr kumimoji="0" lang="en-GB" altLang="en-US" sz="2000" b="1" i="0" u="sng" strike="noStrike" cap="none" normalizeH="0" baseline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Safari:“Space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Complete 2 tasks of your choice by half-term </a:t>
            </a:r>
            <a:endParaRPr kumimoji="0" lang="en-GB" altLang="en-US" sz="1200" b="1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E3C9F7-9B74-41D7-9909-E1549987F3E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3822"/>
                    </a14:imgEffect>
                    <a14:imgEffect>
                      <a14:saturation sa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47" y="87464"/>
            <a:ext cx="770888" cy="8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3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257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Precursive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Chalkley</dc:creator>
  <cp:lastModifiedBy>Joanne Melrose</cp:lastModifiedBy>
  <cp:revision>12</cp:revision>
  <cp:lastPrinted>2024-03-18T16:18:59Z</cp:lastPrinted>
  <dcterms:created xsi:type="dcterms:W3CDTF">2024-03-18T16:10:34Z</dcterms:created>
  <dcterms:modified xsi:type="dcterms:W3CDTF">2024-03-22T16:31:06Z</dcterms:modified>
</cp:coreProperties>
</file>