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E8282-0F82-4232-B15C-58217A5429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AB97AC-30B5-4532-BBB1-870D4586AD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293A5-DAF1-4079-B0F7-D60EC23FC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C7BC4-C109-4D67-9A1B-F3D3CD661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3CFC94-2A96-44A6-A065-A77CA234C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693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746EE-6F52-4BFB-8F99-BC731FDFA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72DCE-5A63-49C1-838E-36F2E69320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52F943-3CE9-4719-92D2-EF591405A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539F6-764C-4547-99D4-76557DB78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D0BB1-6DE6-4427-B522-7694051C3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945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99209-4F70-43AD-B79B-A9E3BCFD3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624340-24B2-4C65-BD7E-206266BFFD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5496D-AB03-41B2-BD2A-BD17B4AE1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35AF2-1DA3-4D23-9945-2DCC52F86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C27A7F-4DF6-4C51-8228-47EF53472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323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9B308-887D-4238-BD8F-C40FFBF95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041B9-8542-421D-AA57-7470E7792F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EFB8DF-658D-4908-806D-36452C2187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385971-1A60-40C9-A205-DF2EC9456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14935E-14ED-489A-8BA4-B12F32A3F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6F89EB-0334-4242-8BCF-D4ABD80C8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445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E4BD-E498-4433-A216-AF224BCCE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F64899-7EC4-490A-B7D3-79410F7AC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C4D71-62B4-4719-A879-7993864DC9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3AD1BE-7699-483A-8415-D29E4D2290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F89CEC-B9FB-46D0-B0CE-9653FD95E3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332D79-2411-4C7C-BCE8-AE6BDF89D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73D31E-F9F0-4543-9C2A-4096B75CB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972D48-A1F6-481C-9C2E-C4D851EE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708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15264-3F79-4F53-A9BF-D2EBA8F79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AE0640-29D1-4B93-8656-BB621FAFC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7908E4-902A-41C4-826D-153CEAC6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D1B77-14DB-4FA4-AD33-A4CC76760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057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BC8550-034F-4777-9299-37EAB5A37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0301B4-E233-4598-AFFA-D5335FDCF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B93DF4-3FD3-4579-BEAB-FA423E421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264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1768A-CA26-422A-8352-A4DA0E11D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A33C5-616E-4B27-971C-5076A787C3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33C28E-4E07-4F39-A436-9D1B3BB473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9B55DB-9D4F-4A95-8760-D59DD719F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AFD875-6E64-406B-854B-57F2A7AEC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9C9457-E6FF-44D8-921E-27E43B130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11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488F0-CE3F-474B-95E5-FBBD5FCF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359D09-D690-4FBA-A411-6C1CA1EED1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7C16C-A092-4487-842F-330BB2E43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5C25B-4949-4484-9413-5E2A51D60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2B2701-3142-48A3-88C9-7F8041FD5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1763FB-E031-44DF-BD53-975ECAE29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041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F90A8-F72D-450A-B45C-E91E2742B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DD4548-D80F-4B66-B4D7-029C1FDCB6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999FD-9338-43DE-A382-26BA70D3B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8E254D-B262-44EF-BA42-C4A0F712E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9E465-0736-49E8-A3D6-E25E46E19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603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938476-20A6-499D-94B8-47F7D7B660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880118-E055-4BFD-9C5A-146E4BC339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F69D8-1B58-438C-B008-3A86D0B5E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036ED-39CD-44EE-B5AE-1E71F7614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C4B0DB-7D40-499B-A9FF-2128006AE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88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F8A7E-0B7C-4BE5-B29A-393D1B4EC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DAFBBD-84CA-4346-AB8E-A9FA4B99AE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7A073-AD77-417B-A283-01940A9262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45C57-4D72-4D6B-9C22-9077EE7992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F770-A42B-4B89-B7FA-DFCACA3BE4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970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40A0BA3-552F-431C-AAA9-1EED570E74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411349"/>
              </p:ext>
            </p:extLst>
          </p:nvPr>
        </p:nvGraphicFramePr>
        <p:xfrm>
          <a:off x="549682" y="1158958"/>
          <a:ext cx="11092635" cy="5462437"/>
        </p:xfrm>
        <a:graphic>
          <a:graphicData uri="http://schemas.openxmlformats.org/drawingml/2006/table">
            <a:tbl>
              <a:tblPr firstRow="1" firstCol="1" bandRow="1"/>
              <a:tblGrid>
                <a:gridCol w="3658268">
                  <a:extLst>
                    <a:ext uri="{9D8B030D-6E8A-4147-A177-3AD203B41FA5}">
                      <a16:colId xmlns:a16="http://schemas.microsoft.com/office/drawing/2014/main" val="256485772"/>
                    </a:ext>
                  </a:extLst>
                </a:gridCol>
                <a:gridCol w="3736561">
                  <a:extLst>
                    <a:ext uri="{9D8B030D-6E8A-4147-A177-3AD203B41FA5}">
                      <a16:colId xmlns:a16="http://schemas.microsoft.com/office/drawing/2014/main" val="3907679928"/>
                    </a:ext>
                  </a:extLst>
                </a:gridCol>
                <a:gridCol w="3697806">
                  <a:extLst>
                    <a:ext uri="{9D8B030D-6E8A-4147-A177-3AD203B41FA5}">
                      <a16:colId xmlns:a16="http://schemas.microsoft.com/office/drawing/2014/main" val="2616560357"/>
                    </a:ext>
                  </a:extLst>
                </a:gridCol>
              </a:tblGrid>
              <a:tr h="17476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 model of an air raid shelter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Cooking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 an old wartime recipe. Take a photo and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out the recipe to share in class.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Air Raid Siren Investigation: Does a cone shape make sound louder? Make cones from different materials and investigate.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1494985"/>
                  </a:ext>
                </a:extLst>
              </a:tr>
              <a:tr h="17476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Imagine you have been evacuated, write a letter home to your parents.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Find out the cost of rationed items-how much would your parents/carers weekly food shop cost?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Games/P.E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and play outdoor games which would have been played by children in the 1940’s.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29655"/>
                  </a:ext>
                </a:extLst>
              </a:tr>
              <a:tr h="19670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R.E/P.S.H.E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information about conflicts happening now.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to some famous war time songs </a:t>
                      </a:r>
                      <a:r>
                        <a:rPr lang="en-GB" sz="1400" b="1" u="none" dirty="0" err="1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eg</a:t>
                      </a:r>
                      <a:r>
                        <a:rPr lang="en-GB" sz="140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Vera Lynn’s White Cliffs of Dover or We’ll meet again and write your own wartime song to boost morale.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History/Geography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what school life was like for children who were living during one of the world wars.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none" strike="noStrik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none" strike="noStrik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964925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D82B9336-6699-48D8-AEFB-F0B7F2ED5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4367" y="221216"/>
            <a:ext cx="662392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6 Subject Safari: “</a:t>
            </a:r>
            <a:r>
              <a:rPr lang="en-GB" altLang="en-US" sz="2000" b="1" u="sng" dirty="0">
                <a:solidFill>
                  <a:schemeClr val="accent1">
                    <a:lumMod val="50000"/>
                  </a:schemeClr>
                </a:solidFill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Britain at War</a:t>
            </a: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Complete at least 1 task of your choice by the 20</a:t>
            </a:r>
            <a:r>
              <a:rPr kumimoji="0" lang="en-GB" altLang="en-US" sz="1400" b="1" i="0" u="none" strike="noStrike" cap="none" normalizeH="0" baseline="30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May.</a:t>
            </a:r>
            <a:endParaRPr kumimoji="0" lang="en-GB" altLang="en-US" sz="1400" b="1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E3C9F7-9B74-41D7-9909-E1549987F3E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3822"/>
                    </a14:imgEffect>
                    <a14:imgEffect>
                      <a14:saturation sa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47" y="87464"/>
            <a:ext cx="770888" cy="87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63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212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Precursive 1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Chalkley</dc:creator>
  <cp:lastModifiedBy>Kate Welch</cp:lastModifiedBy>
  <cp:revision>12</cp:revision>
  <cp:lastPrinted>2024-03-27T15:31:02Z</cp:lastPrinted>
  <dcterms:created xsi:type="dcterms:W3CDTF">2024-03-18T16:10:34Z</dcterms:created>
  <dcterms:modified xsi:type="dcterms:W3CDTF">2024-03-27T15:31:03Z</dcterms:modified>
</cp:coreProperties>
</file>