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80" autoAdjust="0"/>
    <p:restoredTop sz="94660"/>
  </p:normalViewPr>
  <p:slideViewPr>
    <p:cSldViewPr snapToGrid="0">
      <p:cViewPr varScale="1">
        <p:scale>
          <a:sx n="72" d="100"/>
          <a:sy n="72" d="100"/>
        </p:scale>
        <p:origin x="57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0E8282-0F82-4232-B15C-58217A5429C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87AB97AC-30B5-4532-BBB1-870D4586ADA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E68293A5-DAF1-4079-B0F7-D60EC23FC6B3}"/>
              </a:ext>
            </a:extLst>
          </p:cNvPr>
          <p:cNvSpPr>
            <a:spLocks noGrp="1"/>
          </p:cNvSpPr>
          <p:nvPr>
            <p:ph type="dt" sz="half" idx="10"/>
          </p:nvPr>
        </p:nvSpPr>
        <p:spPr/>
        <p:txBody>
          <a:bodyPr/>
          <a:lstStyle/>
          <a:p>
            <a:fld id="{AA838774-A0DB-4EA1-A797-BEDF223B8797}" type="datetimeFigureOut">
              <a:rPr lang="en-GB" smtClean="0"/>
              <a:t>25/03/2024</a:t>
            </a:fld>
            <a:endParaRPr lang="en-GB"/>
          </a:p>
        </p:txBody>
      </p:sp>
      <p:sp>
        <p:nvSpPr>
          <p:cNvPr id="5" name="Footer Placeholder 4">
            <a:extLst>
              <a:ext uri="{FF2B5EF4-FFF2-40B4-BE49-F238E27FC236}">
                <a16:creationId xmlns:a16="http://schemas.microsoft.com/office/drawing/2014/main" id="{D5EC7BC4-C109-4D67-9A1B-F3D3CD661B8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A3CFC94-2A96-44A6-A065-A77CA234CC54}"/>
              </a:ext>
            </a:extLst>
          </p:cNvPr>
          <p:cNvSpPr>
            <a:spLocks noGrp="1"/>
          </p:cNvSpPr>
          <p:nvPr>
            <p:ph type="sldNum" sz="quarter" idx="12"/>
          </p:nvPr>
        </p:nvSpPr>
        <p:spPr/>
        <p:txBody>
          <a:bodyPr/>
          <a:lstStyle/>
          <a:p>
            <a:fld id="{9363AAC0-9041-4542-9FAF-BE30634B24DB}" type="slidenum">
              <a:rPr lang="en-GB" smtClean="0"/>
              <a:t>‹#›</a:t>
            </a:fld>
            <a:endParaRPr lang="en-GB"/>
          </a:p>
        </p:txBody>
      </p:sp>
    </p:spTree>
    <p:extLst>
      <p:ext uri="{BB962C8B-B14F-4D97-AF65-F5344CB8AC3E}">
        <p14:creationId xmlns:p14="http://schemas.microsoft.com/office/powerpoint/2010/main" val="22476935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F746EE-6F52-4BFB-8F99-BC731FDFA27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4772DCE-5A63-49C1-838E-36F2E6932011}"/>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352F943-3CE9-4719-92D2-EF591405AD80}"/>
              </a:ext>
            </a:extLst>
          </p:cNvPr>
          <p:cNvSpPr>
            <a:spLocks noGrp="1"/>
          </p:cNvSpPr>
          <p:nvPr>
            <p:ph type="dt" sz="half" idx="10"/>
          </p:nvPr>
        </p:nvSpPr>
        <p:spPr/>
        <p:txBody>
          <a:bodyPr/>
          <a:lstStyle/>
          <a:p>
            <a:fld id="{AA838774-A0DB-4EA1-A797-BEDF223B8797}" type="datetimeFigureOut">
              <a:rPr lang="en-GB" smtClean="0"/>
              <a:t>25/03/2024</a:t>
            </a:fld>
            <a:endParaRPr lang="en-GB"/>
          </a:p>
        </p:txBody>
      </p:sp>
      <p:sp>
        <p:nvSpPr>
          <p:cNvPr id="5" name="Footer Placeholder 4">
            <a:extLst>
              <a:ext uri="{FF2B5EF4-FFF2-40B4-BE49-F238E27FC236}">
                <a16:creationId xmlns:a16="http://schemas.microsoft.com/office/drawing/2014/main" id="{5F3539F6-764C-4547-99D4-76557DB786E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CDD0BB1-6DE6-4427-B522-7694051C3274}"/>
              </a:ext>
            </a:extLst>
          </p:cNvPr>
          <p:cNvSpPr>
            <a:spLocks noGrp="1"/>
          </p:cNvSpPr>
          <p:nvPr>
            <p:ph type="sldNum" sz="quarter" idx="12"/>
          </p:nvPr>
        </p:nvSpPr>
        <p:spPr/>
        <p:txBody>
          <a:bodyPr/>
          <a:lstStyle/>
          <a:p>
            <a:fld id="{9363AAC0-9041-4542-9FAF-BE30634B24DB}" type="slidenum">
              <a:rPr lang="en-GB" smtClean="0"/>
              <a:t>‹#›</a:t>
            </a:fld>
            <a:endParaRPr lang="en-GB"/>
          </a:p>
        </p:txBody>
      </p:sp>
    </p:spTree>
    <p:extLst>
      <p:ext uri="{BB962C8B-B14F-4D97-AF65-F5344CB8AC3E}">
        <p14:creationId xmlns:p14="http://schemas.microsoft.com/office/powerpoint/2010/main" val="12829454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099209-4F70-43AD-B79B-A9E3BCFD3DF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FE624340-24B2-4C65-BD7E-206266BFFDC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EB05496D-AB03-41B2-BD2A-BD17B4AE1B8C}"/>
              </a:ext>
            </a:extLst>
          </p:cNvPr>
          <p:cNvSpPr>
            <a:spLocks noGrp="1"/>
          </p:cNvSpPr>
          <p:nvPr>
            <p:ph type="dt" sz="half" idx="10"/>
          </p:nvPr>
        </p:nvSpPr>
        <p:spPr/>
        <p:txBody>
          <a:bodyPr/>
          <a:lstStyle/>
          <a:p>
            <a:fld id="{AA838774-A0DB-4EA1-A797-BEDF223B8797}" type="datetimeFigureOut">
              <a:rPr lang="en-GB" smtClean="0"/>
              <a:t>25/03/2024</a:t>
            </a:fld>
            <a:endParaRPr lang="en-GB"/>
          </a:p>
        </p:txBody>
      </p:sp>
      <p:sp>
        <p:nvSpPr>
          <p:cNvPr id="5" name="Footer Placeholder 4">
            <a:extLst>
              <a:ext uri="{FF2B5EF4-FFF2-40B4-BE49-F238E27FC236}">
                <a16:creationId xmlns:a16="http://schemas.microsoft.com/office/drawing/2014/main" id="{5AD35AF2-1DA3-4D23-9945-2DCC52F865D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2C27A7F-4DF6-4C51-8228-47EF53472B7D}"/>
              </a:ext>
            </a:extLst>
          </p:cNvPr>
          <p:cNvSpPr>
            <a:spLocks noGrp="1"/>
          </p:cNvSpPr>
          <p:nvPr>
            <p:ph type="sldNum" sz="quarter" idx="12"/>
          </p:nvPr>
        </p:nvSpPr>
        <p:spPr/>
        <p:txBody>
          <a:bodyPr/>
          <a:lstStyle/>
          <a:p>
            <a:fld id="{9363AAC0-9041-4542-9FAF-BE30634B24DB}" type="slidenum">
              <a:rPr lang="en-GB" smtClean="0"/>
              <a:t>‹#›</a:t>
            </a:fld>
            <a:endParaRPr lang="en-GB"/>
          </a:p>
        </p:txBody>
      </p:sp>
    </p:spTree>
    <p:extLst>
      <p:ext uri="{BB962C8B-B14F-4D97-AF65-F5344CB8AC3E}">
        <p14:creationId xmlns:p14="http://schemas.microsoft.com/office/powerpoint/2010/main" val="12143237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89B308-887D-4238-BD8F-C40FFBF9507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02041B9-8542-421D-AA57-7470E7792F22}"/>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2EEFB8DF-658D-4908-806D-36452C21876E}"/>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F2385971-1A60-40C9-A205-DF2EC945676D}"/>
              </a:ext>
            </a:extLst>
          </p:cNvPr>
          <p:cNvSpPr>
            <a:spLocks noGrp="1"/>
          </p:cNvSpPr>
          <p:nvPr>
            <p:ph type="dt" sz="half" idx="10"/>
          </p:nvPr>
        </p:nvSpPr>
        <p:spPr/>
        <p:txBody>
          <a:bodyPr/>
          <a:lstStyle/>
          <a:p>
            <a:fld id="{AA838774-A0DB-4EA1-A797-BEDF223B8797}" type="datetimeFigureOut">
              <a:rPr lang="en-GB" smtClean="0"/>
              <a:t>25/03/2024</a:t>
            </a:fld>
            <a:endParaRPr lang="en-GB"/>
          </a:p>
        </p:txBody>
      </p:sp>
      <p:sp>
        <p:nvSpPr>
          <p:cNvPr id="6" name="Footer Placeholder 5">
            <a:extLst>
              <a:ext uri="{FF2B5EF4-FFF2-40B4-BE49-F238E27FC236}">
                <a16:creationId xmlns:a16="http://schemas.microsoft.com/office/drawing/2014/main" id="{9E14935E-14ED-489A-8BA4-B12F32A3F8C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C6F89EB-0334-4242-8BCF-D4ABD80C8EB0}"/>
              </a:ext>
            </a:extLst>
          </p:cNvPr>
          <p:cNvSpPr>
            <a:spLocks noGrp="1"/>
          </p:cNvSpPr>
          <p:nvPr>
            <p:ph type="sldNum" sz="quarter" idx="12"/>
          </p:nvPr>
        </p:nvSpPr>
        <p:spPr/>
        <p:txBody>
          <a:bodyPr/>
          <a:lstStyle/>
          <a:p>
            <a:fld id="{9363AAC0-9041-4542-9FAF-BE30634B24DB}" type="slidenum">
              <a:rPr lang="en-GB" smtClean="0"/>
              <a:t>‹#›</a:t>
            </a:fld>
            <a:endParaRPr lang="en-GB"/>
          </a:p>
        </p:txBody>
      </p:sp>
    </p:spTree>
    <p:extLst>
      <p:ext uri="{BB962C8B-B14F-4D97-AF65-F5344CB8AC3E}">
        <p14:creationId xmlns:p14="http://schemas.microsoft.com/office/powerpoint/2010/main" val="16074456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6EE4BD-E498-4433-A216-AF224BCCED85}"/>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1F64899-7EC4-490A-B7D3-79410F7AC37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CBDC4D71-62B4-4719-A879-7993864DC99D}"/>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23AD1BE-7699-483A-8415-D29E4D22908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3CF89CEC-B9FB-46D0-B0CE-9653FD95E3CB}"/>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7D332D79-2411-4C7C-BCE8-AE6BDF89D479}"/>
              </a:ext>
            </a:extLst>
          </p:cNvPr>
          <p:cNvSpPr>
            <a:spLocks noGrp="1"/>
          </p:cNvSpPr>
          <p:nvPr>
            <p:ph type="dt" sz="half" idx="10"/>
          </p:nvPr>
        </p:nvSpPr>
        <p:spPr/>
        <p:txBody>
          <a:bodyPr/>
          <a:lstStyle/>
          <a:p>
            <a:fld id="{AA838774-A0DB-4EA1-A797-BEDF223B8797}" type="datetimeFigureOut">
              <a:rPr lang="en-GB" smtClean="0"/>
              <a:t>25/03/2024</a:t>
            </a:fld>
            <a:endParaRPr lang="en-GB"/>
          </a:p>
        </p:txBody>
      </p:sp>
      <p:sp>
        <p:nvSpPr>
          <p:cNvPr id="8" name="Footer Placeholder 7">
            <a:extLst>
              <a:ext uri="{FF2B5EF4-FFF2-40B4-BE49-F238E27FC236}">
                <a16:creationId xmlns:a16="http://schemas.microsoft.com/office/drawing/2014/main" id="{3973D31E-F9F0-4543-9C2A-4096B75CBA5F}"/>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3E972D48-A1F6-481C-9C2E-C4D851EEE74F}"/>
              </a:ext>
            </a:extLst>
          </p:cNvPr>
          <p:cNvSpPr>
            <a:spLocks noGrp="1"/>
          </p:cNvSpPr>
          <p:nvPr>
            <p:ph type="sldNum" sz="quarter" idx="12"/>
          </p:nvPr>
        </p:nvSpPr>
        <p:spPr/>
        <p:txBody>
          <a:bodyPr/>
          <a:lstStyle/>
          <a:p>
            <a:fld id="{9363AAC0-9041-4542-9FAF-BE30634B24DB}" type="slidenum">
              <a:rPr lang="en-GB" smtClean="0"/>
              <a:t>‹#›</a:t>
            </a:fld>
            <a:endParaRPr lang="en-GB"/>
          </a:p>
        </p:txBody>
      </p:sp>
    </p:spTree>
    <p:extLst>
      <p:ext uri="{BB962C8B-B14F-4D97-AF65-F5344CB8AC3E}">
        <p14:creationId xmlns:p14="http://schemas.microsoft.com/office/powerpoint/2010/main" val="42087082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715264-3F79-4F53-A9BF-D2EBA8F799A0}"/>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55AE0640-29D1-4B93-8656-BB621FAFC8F5}"/>
              </a:ext>
            </a:extLst>
          </p:cNvPr>
          <p:cNvSpPr>
            <a:spLocks noGrp="1"/>
          </p:cNvSpPr>
          <p:nvPr>
            <p:ph type="dt" sz="half" idx="10"/>
          </p:nvPr>
        </p:nvSpPr>
        <p:spPr/>
        <p:txBody>
          <a:bodyPr/>
          <a:lstStyle/>
          <a:p>
            <a:fld id="{AA838774-A0DB-4EA1-A797-BEDF223B8797}" type="datetimeFigureOut">
              <a:rPr lang="en-GB" smtClean="0"/>
              <a:t>25/03/2024</a:t>
            </a:fld>
            <a:endParaRPr lang="en-GB"/>
          </a:p>
        </p:txBody>
      </p:sp>
      <p:sp>
        <p:nvSpPr>
          <p:cNvPr id="4" name="Footer Placeholder 3">
            <a:extLst>
              <a:ext uri="{FF2B5EF4-FFF2-40B4-BE49-F238E27FC236}">
                <a16:creationId xmlns:a16="http://schemas.microsoft.com/office/drawing/2014/main" id="{AA7908E4-902A-41C4-826D-153CEAC6AA51}"/>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7FFD1B77-14DB-4FA4-AD33-A4CC76760E7F}"/>
              </a:ext>
            </a:extLst>
          </p:cNvPr>
          <p:cNvSpPr>
            <a:spLocks noGrp="1"/>
          </p:cNvSpPr>
          <p:nvPr>
            <p:ph type="sldNum" sz="quarter" idx="12"/>
          </p:nvPr>
        </p:nvSpPr>
        <p:spPr/>
        <p:txBody>
          <a:bodyPr/>
          <a:lstStyle/>
          <a:p>
            <a:fld id="{9363AAC0-9041-4542-9FAF-BE30634B24DB}" type="slidenum">
              <a:rPr lang="en-GB" smtClean="0"/>
              <a:t>‹#›</a:t>
            </a:fld>
            <a:endParaRPr lang="en-GB"/>
          </a:p>
        </p:txBody>
      </p:sp>
    </p:spTree>
    <p:extLst>
      <p:ext uri="{BB962C8B-B14F-4D97-AF65-F5344CB8AC3E}">
        <p14:creationId xmlns:p14="http://schemas.microsoft.com/office/powerpoint/2010/main" val="286205716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6BC8550-034F-4777-9299-37EAB5A37CA0}"/>
              </a:ext>
            </a:extLst>
          </p:cNvPr>
          <p:cNvSpPr>
            <a:spLocks noGrp="1"/>
          </p:cNvSpPr>
          <p:nvPr>
            <p:ph type="dt" sz="half" idx="10"/>
          </p:nvPr>
        </p:nvSpPr>
        <p:spPr/>
        <p:txBody>
          <a:bodyPr/>
          <a:lstStyle/>
          <a:p>
            <a:fld id="{AA838774-A0DB-4EA1-A797-BEDF223B8797}" type="datetimeFigureOut">
              <a:rPr lang="en-GB" smtClean="0"/>
              <a:t>25/03/2024</a:t>
            </a:fld>
            <a:endParaRPr lang="en-GB"/>
          </a:p>
        </p:txBody>
      </p:sp>
      <p:sp>
        <p:nvSpPr>
          <p:cNvPr id="3" name="Footer Placeholder 2">
            <a:extLst>
              <a:ext uri="{FF2B5EF4-FFF2-40B4-BE49-F238E27FC236}">
                <a16:creationId xmlns:a16="http://schemas.microsoft.com/office/drawing/2014/main" id="{3F0301B4-E233-4598-AFFA-D5335FDCF9C7}"/>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9EB93DF4-3FD3-4579-BEAB-FA423E421C49}"/>
              </a:ext>
            </a:extLst>
          </p:cNvPr>
          <p:cNvSpPr>
            <a:spLocks noGrp="1"/>
          </p:cNvSpPr>
          <p:nvPr>
            <p:ph type="sldNum" sz="quarter" idx="12"/>
          </p:nvPr>
        </p:nvSpPr>
        <p:spPr/>
        <p:txBody>
          <a:bodyPr/>
          <a:lstStyle/>
          <a:p>
            <a:fld id="{9363AAC0-9041-4542-9FAF-BE30634B24DB}" type="slidenum">
              <a:rPr lang="en-GB" smtClean="0"/>
              <a:t>‹#›</a:t>
            </a:fld>
            <a:endParaRPr lang="en-GB"/>
          </a:p>
        </p:txBody>
      </p:sp>
    </p:spTree>
    <p:extLst>
      <p:ext uri="{BB962C8B-B14F-4D97-AF65-F5344CB8AC3E}">
        <p14:creationId xmlns:p14="http://schemas.microsoft.com/office/powerpoint/2010/main" val="40262648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C1768A-CA26-422A-8352-A4DA0E11DFC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33DA33C5-616E-4B27-971C-5076A787C34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6733C28E-4E07-4F39-A436-9D1B3BB4732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2A9B55DB-9D4F-4A95-8760-D59DD719FD13}"/>
              </a:ext>
            </a:extLst>
          </p:cNvPr>
          <p:cNvSpPr>
            <a:spLocks noGrp="1"/>
          </p:cNvSpPr>
          <p:nvPr>
            <p:ph type="dt" sz="half" idx="10"/>
          </p:nvPr>
        </p:nvSpPr>
        <p:spPr/>
        <p:txBody>
          <a:bodyPr/>
          <a:lstStyle/>
          <a:p>
            <a:fld id="{AA838774-A0DB-4EA1-A797-BEDF223B8797}" type="datetimeFigureOut">
              <a:rPr lang="en-GB" smtClean="0"/>
              <a:t>25/03/2024</a:t>
            </a:fld>
            <a:endParaRPr lang="en-GB"/>
          </a:p>
        </p:txBody>
      </p:sp>
      <p:sp>
        <p:nvSpPr>
          <p:cNvPr id="6" name="Footer Placeholder 5">
            <a:extLst>
              <a:ext uri="{FF2B5EF4-FFF2-40B4-BE49-F238E27FC236}">
                <a16:creationId xmlns:a16="http://schemas.microsoft.com/office/drawing/2014/main" id="{1DAFD875-6E64-406B-854B-57F2A7AEC0E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D9C9457-E6FF-44D8-921E-27E43B130A17}"/>
              </a:ext>
            </a:extLst>
          </p:cNvPr>
          <p:cNvSpPr>
            <a:spLocks noGrp="1"/>
          </p:cNvSpPr>
          <p:nvPr>
            <p:ph type="sldNum" sz="quarter" idx="12"/>
          </p:nvPr>
        </p:nvSpPr>
        <p:spPr/>
        <p:txBody>
          <a:bodyPr/>
          <a:lstStyle/>
          <a:p>
            <a:fld id="{9363AAC0-9041-4542-9FAF-BE30634B24DB}" type="slidenum">
              <a:rPr lang="en-GB" smtClean="0"/>
              <a:t>‹#›</a:t>
            </a:fld>
            <a:endParaRPr lang="en-GB"/>
          </a:p>
        </p:txBody>
      </p:sp>
    </p:spTree>
    <p:extLst>
      <p:ext uri="{BB962C8B-B14F-4D97-AF65-F5344CB8AC3E}">
        <p14:creationId xmlns:p14="http://schemas.microsoft.com/office/powerpoint/2010/main" val="37561180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C488F0-CE3F-474B-95E5-FBBD5FCFEC1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20359D09-D690-4FBA-A411-6C1CA1EED16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A037C16C-A092-4487-842F-330BB2E43E7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A525C25B-4949-4484-9413-5E2A51D6038E}"/>
              </a:ext>
            </a:extLst>
          </p:cNvPr>
          <p:cNvSpPr>
            <a:spLocks noGrp="1"/>
          </p:cNvSpPr>
          <p:nvPr>
            <p:ph type="dt" sz="half" idx="10"/>
          </p:nvPr>
        </p:nvSpPr>
        <p:spPr/>
        <p:txBody>
          <a:bodyPr/>
          <a:lstStyle/>
          <a:p>
            <a:fld id="{AA838774-A0DB-4EA1-A797-BEDF223B8797}" type="datetimeFigureOut">
              <a:rPr lang="en-GB" smtClean="0"/>
              <a:t>25/03/2024</a:t>
            </a:fld>
            <a:endParaRPr lang="en-GB"/>
          </a:p>
        </p:txBody>
      </p:sp>
      <p:sp>
        <p:nvSpPr>
          <p:cNvPr id="6" name="Footer Placeholder 5">
            <a:extLst>
              <a:ext uri="{FF2B5EF4-FFF2-40B4-BE49-F238E27FC236}">
                <a16:creationId xmlns:a16="http://schemas.microsoft.com/office/drawing/2014/main" id="{9C2B2701-3142-48A3-88C9-7F8041FD530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31763FB-E031-44DF-BD53-975ECAE29F45}"/>
              </a:ext>
            </a:extLst>
          </p:cNvPr>
          <p:cNvSpPr>
            <a:spLocks noGrp="1"/>
          </p:cNvSpPr>
          <p:nvPr>
            <p:ph type="sldNum" sz="quarter" idx="12"/>
          </p:nvPr>
        </p:nvSpPr>
        <p:spPr/>
        <p:txBody>
          <a:bodyPr/>
          <a:lstStyle/>
          <a:p>
            <a:fld id="{9363AAC0-9041-4542-9FAF-BE30634B24DB}" type="slidenum">
              <a:rPr lang="en-GB" smtClean="0"/>
              <a:t>‹#›</a:t>
            </a:fld>
            <a:endParaRPr lang="en-GB"/>
          </a:p>
        </p:txBody>
      </p:sp>
    </p:spTree>
    <p:extLst>
      <p:ext uri="{BB962C8B-B14F-4D97-AF65-F5344CB8AC3E}">
        <p14:creationId xmlns:p14="http://schemas.microsoft.com/office/powerpoint/2010/main" val="174304109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6F90A8-F72D-450A-B45C-E91E2742B30F}"/>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DDD4548-D80F-4B66-B4D7-029C1FDCB671}"/>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53999FD-9338-43DE-A382-26BA70D3BFAC}"/>
              </a:ext>
            </a:extLst>
          </p:cNvPr>
          <p:cNvSpPr>
            <a:spLocks noGrp="1"/>
          </p:cNvSpPr>
          <p:nvPr>
            <p:ph type="dt" sz="half" idx="10"/>
          </p:nvPr>
        </p:nvSpPr>
        <p:spPr/>
        <p:txBody>
          <a:bodyPr/>
          <a:lstStyle/>
          <a:p>
            <a:fld id="{AA838774-A0DB-4EA1-A797-BEDF223B8797}" type="datetimeFigureOut">
              <a:rPr lang="en-GB" smtClean="0"/>
              <a:t>25/03/2024</a:t>
            </a:fld>
            <a:endParaRPr lang="en-GB"/>
          </a:p>
        </p:txBody>
      </p:sp>
      <p:sp>
        <p:nvSpPr>
          <p:cNvPr id="5" name="Footer Placeholder 4">
            <a:extLst>
              <a:ext uri="{FF2B5EF4-FFF2-40B4-BE49-F238E27FC236}">
                <a16:creationId xmlns:a16="http://schemas.microsoft.com/office/drawing/2014/main" id="{008E254D-B262-44EF-BA42-C4A0F712EC5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9E9E465-0736-49E8-A3D6-E25E46E19C47}"/>
              </a:ext>
            </a:extLst>
          </p:cNvPr>
          <p:cNvSpPr>
            <a:spLocks noGrp="1"/>
          </p:cNvSpPr>
          <p:nvPr>
            <p:ph type="sldNum" sz="quarter" idx="12"/>
          </p:nvPr>
        </p:nvSpPr>
        <p:spPr/>
        <p:txBody>
          <a:bodyPr/>
          <a:lstStyle/>
          <a:p>
            <a:fld id="{9363AAC0-9041-4542-9FAF-BE30634B24DB}" type="slidenum">
              <a:rPr lang="en-GB" smtClean="0"/>
              <a:t>‹#›</a:t>
            </a:fld>
            <a:endParaRPr lang="en-GB"/>
          </a:p>
        </p:txBody>
      </p:sp>
    </p:spTree>
    <p:extLst>
      <p:ext uri="{BB962C8B-B14F-4D97-AF65-F5344CB8AC3E}">
        <p14:creationId xmlns:p14="http://schemas.microsoft.com/office/powerpoint/2010/main" val="16066038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6938476-20A6-499D-94B8-47F7D7B6605C}"/>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3880118-E055-4BFD-9C5A-146E4BC33906}"/>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AFF69D8-1B58-438C-B008-3A86D0B5E396}"/>
              </a:ext>
            </a:extLst>
          </p:cNvPr>
          <p:cNvSpPr>
            <a:spLocks noGrp="1"/>
          </p:cNvSpPr>
          <p:nvPr>
            <p:ph type="dt" sz="half" idx="10"/>
          </p:nvPr>
        </p:nvSpPr>
        <p:spPr/>
        <p:txBody>
          <a:bodyPr/>
          <a:lstStyle/>
          <a:p>
            <a:fld id="{AA838774-A0DB-4EA1-A797-BEDF223B8797}" type="datetimeFigureOut">
              <a:rPr lang="en-GB" smtClean="0"/>
              <a:t>25/03/2024</a:t>
            </a:fld>
            <a:endParaRPr lang="en-GB"/>
          </a:p>
        </p:txBody>
      </p:sp>
      <p:sp>
        <p:nvSpPr>
          <p:cNvPr id="5" name="Footer Placeholder 4">
            <a:extLst>
              <a:ext uri="{FF2B5EF4-FFF2-40B4-BE49-F238E27FC236}">
                <a16:creationId xmlns:a16="http://schemas.microsoft.com/office/drawing/2014/main" id="{8F7036ED-39CD-44EE-B5AE-1E71F76142A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CC4B0DB-7D40-499B-A9FF-2128006AE3AB}"/>
              </a:ext>
            </a:extLst>
          </p:cNvPr>
          <p:cNvSpPr>
            <a:spLocks noGrp="1"/>
          </p:cNvSpPr>
          <p:nvPr>
            <p:ph type="sldNum" sz="quarter" idx="12"/>
          </p:nvPr>
        </p:nvSpPr>
        <p:spPr/>
        <p:txBody>
          <a:bodyPr/>
          <a:lstStyle/>
          <a:p>
            <a:fld id="{9363AAC0-9041-4542-9FAF-BE30634B24DB}" type="slidenum">
              <a:rPr lang="en-GB" smtClean="0"/>
              <a:t>‹#›</a:t>
            </a:fld>
            <a:endParaRPr lang="en-GB"/>
          </a:p>
        </p:txBody>
      </p:sp>
    </p:spTree>
    <p:extLst>
      <p:ext uri="{BB962C8B-B14F-4D97-AF65-F5344CB8AC3E}">
        <p14:creationId xmlns:p14="http://schemas.microsoft.com/office/powerpoint/2010/main" val="9518857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D0F8A7E-0B7C-4BE5-B29A-393D1B4ECD7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CDAFBBD-84CA-4346-AB8E-A9FA4B99AE6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FF7A073-AD77-417B-A283-01940A92626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A838774-A0DB-4EA1-A797-BEDF223B8797}" type="datetimeFigureOut">
              <a:rPr lang="en-GB" smtClean="0"/>
              <a:t>25/03/2024</a:t>
            </a:fld>
            <a:endParaRPr lang="en-GB"/>
          </a:p>
        </p:txBody>
      </p:sp>
      <p:sp>
        <p:nvSpPr>
          <p:cNvPr id="5" name="Footer Placeholder 4">
            <a:extLst>
              <a:ext uri="{FF2B5EF4-FFF2-40B4-BE49-F238E27FC236}">
                <a16:creationId xmlns:a16="http://schemas.microsoft.com/office/drawing/2014/main" id="{3C445C57-4D72-4D6B-9C22-9077EE7992C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1A95F770-A42B-4B89-B7FA-DFCACA3BE42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363AAC0-9041-4542-9FAF-BE30634B24DB}" type="slidenum">
              <a:rPr lang="en-GB" smtClean="0"/>
              <a:t>‹#›</a:t>
            </a:fld>
            <a:endParaRPr lang="en-GB"/>
          </a:p>
        </p:txBody>
      </p:sp>
    </p:spTree>
    <p:extLst>
      <p:ext uri="{BB962C8B-B14F-4D97-AF65-F5344CB8AC3E}">
        <p14:creationId xmlns:p14="http://schemas.microsoft.com/office/powerpoint/2010/main" val="120897074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7.xml"/><Relationship Id="rId4" Type="http://schemas.microsoft.com/office/2007/relationships/hdphoto" Target="../media/hdphoto1.wdp"/></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32000"/>
            <a:lum/>
          </a:blip>
          <a:srcRect/>
          <a:stretch>
            <a:fillRect t="-18000" b="-18000"/>
          </a:stretch>
        </a:blipFill>
        <a:effectLst/>
      </p:bgPr>
    </p:bg>
    <p:spTree>
      <p:nvGrpSpPr>
        <p:cNvPr id="1" name=""/>
        <p:cNvGrpSpPr/>
        <p:nvPr/>
      </p:nvGrpSpPr>
      <p:grpSpPr>
        <a:xfrm>
          <a:off x="0" y="0"/>
          <a:ext cx="0" cy="0"/>
          <a:chOff x="0" y="0"/>
          <a:chExt cx="0" cy="0"/>
        </a:xfrm>
      </p:grpSpPr>
      <p:graphicFrame>
        <p:nvGraphicFramePr>
          <p:cNvPr id="5" name="Table 4">
            <a:extLst>
              <a:ext uri="{FF2B5EF4-FFF2-40B4-BE49-F238E27FC236}">
                <a16:creationId xmlns:a16="http://schemas.microsoft.com/office/drawing/2014/main" id="{640A0BA3-552F-431C-AAA9-1EED570E74FF}"/>
              </a:ext>
            </a:extLst>
          </p:cNvPr>
          <p:cNvGraphicFramePr>
            <a:graphicFrameLocks noGrp="1"/>
          </p:cNvGraphicFramePr>
          <p:nvPr>
            <p:extLst>
              <p:ext uri="{D42A27DB-BD31-4B8C-83A1-F6EECF244321}">
                <p14:modId xmlns:p14="http://schemas.microsoft.com/office/powerpoint/2010/main" val="736929711"/>
              </p:ext>
            </p:extLst>
          </p:nvPr>
        </p:nvGraphicFramePr>
        <p:xfrm>
          <a:off x="576469" y="1480574"/>
          <a:ext cx="11039061" cy="5073682"/>
        </p:xfrm>
        <a:graphic>
          <a:graphicData uri="http://schemas.openxmlformats.org/drawingml/2006/table">
            <a:tbl>
              <a:tblPr firstRow="1" firstCol="1" bandRow="1"/>
              <a:tblGrid>
                <a:gridCol w="3640600">
                  <a:extLst>
                    <a:ext uri="{9D8B030D-6E8A-4147-A177-3AD203B41FA5}">
                      <a16:colId xmlns:a16="http://schemas.microsoft.com/office/drawing/2014/main" val="256485772"/>
                    </a:ext>
                  </a:extLst>
                </a:gridCol>
                <a:gridCol w="3718514">
                  <a:extLst>
                    <a:ext uri="{9D8B030D-6E8A-4147-A177-3AD203B41FA5}">
                      <a16:colId xmlns:a16="http://schemas.microsoft.com/office/drawing/2014/main" val="3907679928"/>
                    </a:ext>
                  </a:extLst>
                </a:gridCol>
                <a:gridCol w="3679947">
                  <a:extLst>
                    <a:ext uri="{9D8B030D-6E8A-4147-A177-3AD203B41FA5}">
                      <a16:colId xmlns:a16="http://schemas.microsoft.com/office/drawing/2014/main" val="2616560357"/>
                    </a:ext>
                  </a:extLst>
                </a:gridCol>
              </a:tblGrid>
              <a:tr h="1315815">
                <a:tc>
                  <a:txBody>
                    <a:bodyPr/>
                    <a:lstStyle/>
                    <a:p>
                      <a:pPr algn="ctr">
                        <a:lnSpc>
                          <a:spcPct val="115000"/>
                        </a:lnSpc>
                        <a:spcAft>
                          <a:spcPts val="0"/>
                        </a:spcAft>
                      </a:pPr>
                      <a:r>
                        <a:rPr lang="en-GB" sz="1050" b="1" u="sng" dirty="0">
                          <a:solidFill>
                            <a:srgbClr val="002060"/>
                          </a:solidFill>
                          <a:effectLst/>
                          <a:latin typeface="CCW Precursive 1" panose="03050602040000000000" pitchFamily="66" charset="0"/>
                          <a:ea typeface="Calibri" panose="020F0502020204030204" pitchFamily="34" charset="0"/>
                          <a:cs typeface="Times New Roman" panose="02020603050405020304" pitchFamily="18" charset="0"/>
                        </a:rPr>
                        <a:t>Computing </a:t>
                      </a:r>
                      <a:endParaRPr lang="en-GB" sz="1050" b="1" dirty="0">
                        <a:solidFill>
                          <a:srgbClr val="002060"/>
                        </a:solidFill>
                        <a:effectLst/>
                        <a:latin typeface="CCW Precursive 1" panose="03050602040000000000" pitchFamily="66" charset="0"/>
                        <a:ea typeface="Calibri" panose="020F0502020204030204" pitchFamily="34" charset="0"/>
                        <a:cs typeface="Times New Roman" panose="02020603050405020304" pitchFamily="18" charset="0"/>
                      </a:endParaRPr>
                    </a:p>
                    <a:p>
                      <a:pPr algn="ctr">
                        <a:lnSpc>
                          <a:spcPct val="115000"/>
                        </a:lnSpc>
                        <a:spcAft>
                          <a:spcPts val="0"/>
                        </a:spcAft>
                      </a:pPr>
                      <a:endParaRPr lang="en-GB" sz="1050" b="1" dirty="0">
                        <a:solidFill>
                          <a:srgbClr val="002060"/>
                        </a:solidFill>
                        <a:effectLst/>
                        <a:latin typeface="CCW Precursive 1" panose="03050602040000000000" pitchFamily="66" charset="0"/>
                        <a:ea typeface="Calibri" panose="020F0502020204030204" pitchFamily="34" charset="0"/>
                        <a:cs typeface="Times New Roman" panose="02020603050405020304" pitchFamily="18" charset="0"/>
                      </a:endParaRPr>
                    </a:p>
                    <a:p>
                      <a:pPr algn="ctr">
                        <a:lnSpc>
                          <a:spcPct val="115000"/>
                        </a:lnSpc>
                        <a:spcAft>
                          <a:spcPts val="0"/>
                        </a:spcAft>
                      </a:pPr>
                      <a:r>
                        <a:rPr lang="en-GB" sz="1050" b="1" dirty="0">
                          <a:solidFill>
                            <a:srgbClr val="002060"/>
                          </a:solidFill>
                          <a:effectLst/>
                          <a:latin typeface="CCW Precursive 1" panose="03050602040000000000" pitchFamily="66" charset="0"/>
                          <a:ea typeface="Calibri" panose="020F0502020204030204" pitchFamily="34" charset="0"/>
                          <a:cs typeface="Times New Roman" panose="02020603050405020304" pitchFamily="18" charset="0"/>
                        </a:rPr>
                        <a:t>Watch a time lapse video of a seed growing.</a:t>
                      </a:r>
                    </a:p>
                    <a:p>
                      <a:pPr algn="ctr">
                        <a:lnSpc>
                          <a:spcPct val="115000"/>
                        </a:lnSpc>
                        <a:spcAft>
                          <a:spcPts val="0"/>
                        </a:spcAft>
                      </a:pPr>
                      <a:r>
                        <a:rPr lang="en-GB" sz="1050" b="1" dirty="0">
                          <a:solidFill>
                            <a:srgbClr val="002060"/>
                          </a:solidFill>
                          <a:effectLst/>
                          <a:latin typeface="CCW Precursive 1" panose="03050602040000000000" pitchFamily="66" charset="0"/>
                          <a:ea typeface="Calibri" panose="020F0502020204030204" pitchFamily="34" charset="0"/>
                          <a:cs typeface="Times New Roman" panose="02020603050405020304" pitchFamily="18" charset="0"/>
                        </a:rPr>
                        <a:t>Play the games and read the online books on Bug Club</a:t>
                      </a:r>
                    </a:p>
                    <a:p>
                      <a:pPr algn="ctr">
                        <a:lnSpc>
                          <a:spcPct val="115000"/>
                        </a:lnSpc>
                        <a:spcAft>
                          <a:spcPts val="0"/>
                        </a:spcAft>
                      </a:pPr>
                      <a:endParaRPr lang="en-GB" sz="1050" b="1" dirty="0">
                        <a:solidFill>
                          <a:srgbClr val="002060"/>
                        </a:solidFill>
                        <a:effectLst/>
                        <a:latin typeface="CCW Precursive 1" panose="03050602040000000000" pitchFamily="66" charset="0"/>
                        <a:ea typeface="Calibri" panose="020F0502020204030204" pitchFamily="34" charset="0"/>
                        <a:cs typeface="Times New Roman" panose="02020603050405020304" pitchFamily="18" charset="0"/>
                      </a:endParaRPr>
                    </a:p>
                    <a:p>
                      <a:pPr algn="ctr">
                        <a:lnSpc>
                          <a:spcPct val="115000"/>
                        </a:lnSpc>
                        <a:spcAft>
                          <a:spcPts val="0"/>
                        </a:spcAft>
                      </a:pPr>
                      <a:r>
                        <a:rPr lang="en-GB" sz="1050" b="1" dirty="0">
                          <a:solidFill>
                            <a:srgbClr val="002060"/>
                          </a:solidFill>
                          <a:effectLst/>
                          <a:latin typeface="CCW Precursive 1" panose="03050602040000000000" pitchFamily="66" charset="0"/>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1050" b="1" u="sng" dirty="0">
                          <a:solidFill>
                            <a:srgbClr val="002060"/>
                          </a:solidFill>
                          <a:effectLst/>
                          <a:latin typeface="CCW Precursive 1" panose="03050602040000000000" pitchFamily="66" charset="0"/>
                          <a:ea typeface="Calibri" panose="020F0502020204030204" pitchFamily="34" charset="0"/>
                          <a:cs typeface="Times New Roman" panose="02020603050405020304" pitchFamily="18" charset="0"/>
                        </a:rPr>
                        <a:t>Art/DT/Cooking</a:t>
                      </a:r>
                      <a:endParaRPr lang="en-GB" sz="1050" b="1" dirty="0">
                        <a:solidFill>
                          <a:srgbClr val="002060"/>
                        </a:solidFill>
                        <a:effectLst/>
                        <a:latin typeface="CCW Precursive 1" panose="03050602040000000000" pitchFamily="66" charset="0"/>
                        <a:ea typeface="Calibri" panose="020F0502020204030204" pitchFamily="34" charset="0"/>
                        <a:cs typeface="Times New Roman" panose="02020603050405020304" pitchFamily="18" charset="0"/>
                      </a:endParaRPr>
                    </a:p>
                    <a:p>
                      <a:pPr algn="ctr">
                        <a:lnSpc>
                          <a:spcPct val="115000"/>
                        </a:lnSpc>
                        <a:spcAft>
                          <a:spcPts val="0"/>
                        </a:spcAft>
                      </a:pPr>
                      <a:r>
                        <a:rPr lang="en-GB" sz="1050" b="1" dirty="0">
                          <a:solidFill>
                            <a:srgbClr val="002060"/>
                          </a:solidFill>
                          <a:effectLst/>
                          <a:latin typeface="CCW Precursive 1" panose="03050602040000000000" pitchFamily="66" charset="0"/>
                          <a:ea typeface="Calibri" panose="020F0502020204030204" pitchFamily="34" charset="0"/>
                          <a:cs typeface="Times New Roman" panose="02020603050405020304" pitchFamily="18" charset="0"/>
                        </a:rPr>
                        <a:t> </a:t>
                      </a:r>
                    </a:p>
                    <a:p>
                      <a:pPr algn="ctr">
                        <a:lnSpc>
                          <a:spcPct val="115000"/>
                        </a:lnSpc>
                        <a:spcAft>
                          <a:spcPts val="0"/>
                        </a:spcAft>
                      </a:pPr>
                      <a:r>
                        <a:rPr lang="en-GB" sz="1050" b="1" dirty="0">
                          <a:solidFill>
                            <a:srgbClr val="002060"/>
                          </a:solidFill>
                          <a:effectLst/>
                          <a:latin typeface="CCW Precursive 1" panose="03050602040000000000" pitchFamily="66" charset="0"/>
                          <a:ea typeface="Calibri" panose="020F0502020204030204" pitchFamily="34" charset="0"/>
                          <a:cs typeface="Times New Roman" panose="02020603050405020304" pitchFamily="18" charset="0"/>
                        </a:rPr>
                        <a:t>Choose your favourite vegetables and get your family to help you cook something you like such as soup, a quiche or a salad</a:t>
                      </a:r>
                    </a:p>
                    <a:p>
                      <a:pPr algn="ctr">
                        <a:lnSpc>
                          <a:spcPct val="115000"/>
                        </a:lnSpc>
                        <a:spcAft>
                          <a:spcPts val="0"/>
                        </a:spcAft>
                      </a:pPr>
                      <a:r>
                        <a:rPr lang="en-GB" sz="1050" b="1" dirty="0">
                          <a:solidFill>
                            <a:srgbClr val="002060"/>
                          </a:solidFill>
                          <a:effectLst/>
                          <a:latin typeface="CCW Precursive 1" panose="03050602040000000000" pitchFamily="66" charset="0"/>
                          <a:ea typeface="Calibri" panose="020F0502020204030204" pitchFamily="34" charset="0"/>
                          <a:cs typeface="Times New Roman" panose="02020603050405020304" pitchFamily="18" charset="0"/>
                        </a:rPr>
                        <a:t>Draw a still life picture of a vegetable or flower.</a:t>
                      </a:r>
                    </a:p>
                    <a:p>
                      <a:pPr algn="ctr">
                        <a:lnSpc>
                          <a:spcPct val="115000"/>
                        </a:lnSpc>
                        <a:spcAft>
                          <a:spcPts val="0"/>
                        </a:spcAft>
                      </a:pPr>
                      <a:r>
                        <a:rPr lang="en-GB" sz="1050" b="1" dirty="0">
                          <a:solidFill>
                            <a:srgbClr val="002060"/>
                          </a:solidFill>
                          <a:effectLst/>
                          <a:latin typeface="CCW Precursive 1" panose="03050602040000000000" pitchFamily="66" charset="0"/>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1050" b="1" u="sng" dirty="0">
                          <a:solidFill>
                            <a:srgbClr val="002060"/>
                          </a:solidFill>
                          <a:effectLst/>
                          <a:latin typeface="CCW Precursive 1" panose="03050602040000000000" pitchFamily="66" charset="0"/>
                          <a:ea typeface="Calibri" panose="020F0502020204030204" pitchFamily="34" charset="0"/>
                          <a:cs typeface="Times New Roman" panose="02020603050405020304" pitchFamily="18" charset="0"/>
                        </a:rPr>
                        <a:t>Science</a:t>
                      </a:r>
                    </a:p>
                    <a:p>
                      <a:pPr algn="ctr">
                        <a:lnSpc>
                          <a:spcPct val="115000"/>
                        </a:lnSpc>
                        <a:spcAft>
                          <a:spcPts val="0"/>
                        </a:spcAft>
                      </a:pPr>
                      <a:r>
                        <a:rPr lang="en-GB" sz="1050" b="1" u="none" dirty="0">
                          <a:solidFill>
                            <a:srgbClr val="002060"/>
                          </a:solidFill>
                          <a:effectLst/>
                          <a:latin typeface="CCW Precursive 1" panose="03050602040000000000" pitchFamily="66" charset="0"/>
                          <a:ea typeface="Calibri" panose="020F0502020204030204" pitchFamily="34" charset="0"/>
                          <a:cs typeface="Times New Roman" panose="02020603050405020304" pitchFamily="18" charset="0"/>
                        </a:rPr>
                        <a:t>Plants some seeds in pots and observe them growing over the next few weeks. Take some pictures to monitor the growth.</a:t>
                      </a:r>
                    </a:p>
                    <a:p>
                      <a:pPr algn="ctr">
                        <a:lnSpc>
                          <a:spcPct val="115000"/>
                        </a:lnSpc>
                        <a:spcAft>
                          <a:spcPts val="0"/>
                        </a:spcAft>
                      </a:pPr>
                      <a:r>
                        <a:rPr lang="en-GB" sz="1050" b="1" u="none" dirty="0">
                          <a:solidFill>
                            <a:srgbClr val="002060"/>
                          </a:solidFill>
                          <a:effectLst/>
                          <a:latin typeface="CCW Precursive 1" panose="03050602040000000000" pitchFamily="66" charset="0"/>
                          <a:ea typeface="Calibri" panose="020F0502020204030204" pitchFamily="34" charset="0"/>
                          <a:cs typeface="Times New Roman" panose="02020603050405020304" pitchFamily="18" charset="0"/>
                        </a:rPr>
                        <a:t>Help a family member plant new flowers and plants in the garden. Talk about the different parts of the flower.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491494985"/>
                  </a:ext>
                </a:extLst>
              </a:tr>
              <a:tr h="1646116">
                <a:tc>
                  <a:txBody>
                    <a:bodyPr/>
                    <a:lstStyle/>
                    <a:p>
                      <a:pPr algn="ctr">
                        <a:lnSpc>
                          <a:spcPct val="115000"/>
                        </a:lnSpc>
                        <a:spcAft>
                          <a:spcPts val="0"/>
                        </a:spcAft>
                      </a:pPr>
                      <a:r>
                        <a:rPr lang="en-GB" sz="1050" b="1" u="sng" dirty="0">
                          <a:solidFill>
                            <a:srgbClr val="002060"/>
                          </a:solidFill>
                          <a:effectLst/>
                          <a:latin typeface="CCW Precursive 1" panose="03050602040000000000" pitchFamily="66" charset="0"/>
                          <a:ea typeface="Calibri" panose="020F0502020204030204" pitchFamily="34" charset="0"/>
                          <a:cs typeface="Times New Roman" panose="02020603050405020304" pitchFamily="18" charset="0"/>
                        </a:rPr>
                        <a:t>English</a:t>
                      </a:r>
                      <a:endParaRPr lang="en-GB" sz="1050" b="1" dirty="0">
                        <a:solidFill>
                          <a:srgbClr val="002060"/>
                        </a:solidFill>
                        <a:effectLst/>
                        <a:latin typeface="CCW Precursive 1" panose="03050602040000000000" pitchFamily="66" charset="0"/>
                        <a:ea typeface="Calibri" panose="020F0502020204030204" pitchFamily="34" charset="0"/>
                        <a:cs typeface="Times New Roman" panose="02020603050405020304" pitchFamily="18" charset="0"/>
                      </a:endParaRPr>
                    </a:p>
                    <a:p>
                      <a:pPr algn="ctr">
                        <a:lnSpc>
                          <a:spcPct val="115000"/>
                        </a:lnSpc>
                        <a:spcAft>
                          <a:spcPts val="0"/>
                        </a:spcAft>
                      </a:pPr>
                      <a:r>
                        <a:rPr lang="en-GB" sz="1050" b="1" dirty="0">
                          <a:solidFill>
                            <a:srgbClr val="002060"/>
                          </a:solidFill>
                          <a:effectLst/>
                          <a:latin typeface="CCW Precursive 1" panose="03050602040000000000" pitchFamily="66" charset="0"/>
                          <a:ea typeface="Calibri" panose="020F0502020204030204" pitchFamily="34" charset="0"/>
                          <a:cs typeface="Times New Roman" panose="02020603050405020304" pitchFamily="18" charset="0"/>
                        </a:rPr>
                        <a:t> </a:t>
                      </a:r>
                    </a:p>
                    <a:p>
                      <a:pPr algn="ctr">
                        <a:lnSpc>
                          <a:spcPct val="115000"/>
                        </a:lnSpc>
                        <a:spcAft>
                          <a:spcPts val="0"/>
                        </a:spcAft>
                      </a:pPr>
                      <a:r>
                        <a:rPr lang="en-GB" sz="1050" b="1" dirty="0">
                          <a:solidFill>
                            <a:srgbClr val="002060"/>
                          </a:solidFill>
                          <a:effectLst/>
                          <a:latin typeface="CCW Precursive 1" panose="03050602040000000000" pitchFamily="66" charset="0"/>
                          <a:ea typeface="Calibri" panose="020F0502020204030204" pitchFamily="34" charset="0"/>
                          <a:cs typeface="Times New Roman" panose="02020603050405020304" pitchFamily="18" charset="0"/>
                        </a:rPr>
                        <a:t>Create a seed diary. Draw a picture of your seed and label it. Draw weekly pictures of your seed growing and write how many leaves it has and how tall it is.</a:t>
                      </a:r>
                    </a:p>
                    <a:p>
                      <a:pPr algn="ctr">
                        <a:lnSpc>
                          <a:spcPct val="115000"/>
                        </a:lnSpc>
                        <a:spcAft>
                          <a:spcPts val="0"/>
                        </a:spcAft>
                      </a:pPr>
                      <a:r>
                        <a:rPr lang="en-GB" sz="1050" b="1" dirty="0">
                          <a:solidFill>
                            <a:srgbClr val="002060"/>
                          </a:solidFill>
                          <a:effectLst/>
                          <a:latin typeface="CCW Precursive 1" panose="03050602040000000000" pitchFamily="66" charset="0"/>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1050" b="1" u="sng" dirty="0">
                          <a:solidFill>
                            <a:srgbClr val="002060"/>
                          </a:solidFill>
                          <a:effectLst/>
                          <a:latin typeface="CCW Precursive 1" panose="03050602040000000000" pitchFamily="66" charset="0"/>
                          <a:ea typeface="Calibri" panose="020F0502020204030204" pitchFamily="34" charset="0"/>
                          <a:cs typeface="Times New Roman" panose="02020603050405020304" pitchFamily="18" charset="0"/>
                        </a:rPr>
                        <a:t>Maths</a:t>
                      </a:r>
                      <a:endParaRPr lang="en-GB" sz="1050" b="1" dirty="0">
                        <a:solidFill>
                          <a:srgbClr val="002060"/>
                        </a:solidFill>
                        <a:effectLst/>
                        <a:latin typeface="CCW Precursive 1" panose="03050602040000000000" pitchFamily="66" charset="0"/>
                        <a:ea typeface="Calibri" panose="020F0502020204030204" pitchFamily="34" charset="0"/>
                        <a:cs typeface="Times New Roman" panose="02020603050405020304" pitchFamily="18" charset="0"/>
                      </a:endParaRPr>
                    </a:p>
                    <a:p>
                      <a:pPr algn="ctr">
                        <a:lnSpc>
                          <a:spcPct val="115000"/>
                        </a:lnSpc>
                        <a:spcAft>
                          <a:spcPts val="0"/>
                        </a:spcAft>
                      </a:pPr>
                      <a:r>
                        <a:rPr lang="en-GB" sz="1050" b="1" dirty="0">
                          <a:solidFill>
                            <a:srgbClr val="002060"/>
                          </a:solidFill>
                          <a:effectLst/>
                          <a:latin typeface="CCW Precursive 1" panose="03050602040000000000" pitchFamily="66" charset="0"/>
                          <a:ea typeface="Calibri" panose="020F0502020204030204" pitchFamily="34" charset="0"/>
                          <a:cs typeface="Times New Roman" panose="02020603050405020304" pitchFamily="18" charset="0"/>
                        </a:rPr>
                        <a:t>Practice your number bonds to 10 every day. </a:t>
                      </a:r>
                    </a:p>
                    <a:p>
                      <a:pPr algn="ctr">
                        <a:lnSpc>
                          <a:spcPct val="115000"/>
                        </a:lnSpc>
                        <a:spcAft>
                          <a:spcPts val="0"/>
                        </a:spcAft>
                      </a:pPr>
                      <a:r>
                        <a:rPr lang="en-GB" sz="1050" b="1" dirty="0">
                          <a:solidFill>
                            <a:srgbClr val="002060"/>
                          </a:solidFill>
                          <a:effectLst/>
                          <a:latin typeface="CCW Precursive 1" panose="03050602040000000000" pitchFamily="66" charset="0"/>
                          <a:ea typeface="Calibri" panose="020F0502020204030204" pitchFamily="34" charset="0"/>
                          <a:cs typeface="Times New Roman" panose="02020603050405020304" pitchFamily="18" charset="0"/>
                        </a:rPr>
                        <a:t>Learn your numbers 11 to 20 by counting out 10 objects then adding one more each time. .</a:t>
                      </a:r>
                    </a:p>
                    <a:p>
                      <a:pPr algn="ctr">
                        <a:lnSpc>
                          <a:spcPct val="115000"/>
                        </a:lnSpc>
                        <a:spcAft>
                          <a:spcPts val="0"/>
                        </a:spcAft>
                      </a:pPr>
                      <a:r>
                        <a:rPr lang="en-GB" sz="1050" b="1" dirty="0">
                          <a:solidFill>
                            <a:srgbClr val="002060"/>
                          </a:solidFill>
                          <a:effectLst/>
                          <a:latin typeface="CCW Precursive 1" panose="03050602040000000000" pitchFamily="66" charset="0"/>
                          <a:ea typeface="Calibri" panose="020F0502020204030204" pitchFamily="34" charset="0"/>
                          <a:cs typeface="Times New Roman" panose="02020603050405020304" pitchFamily="18" charset="0"/>
                        </a:rPr>
                        <a:t>Play </a:t>
                      </a:r>
                      <a:r>
                        <a:rPr lang="en-GB" sz="1050" b="1" dirty="0" err="1">
                          <a:solidFill>
                            <a:srgbClr val="002060"/>
                          </a:solidFill>
                          <a:effectLst/>
                          <a:latin typeface="CCW Precursive 1" panose="03050602040000000000" pitchFamily="66" charset="0"/>
                          <a:ea typeface="Calibri" panose="020F0502020204030204" pitchFamily="34" charset="0"/>
                          <a:cs typeface="Times New Roman" panose="02020603050405020304" pitchFamily="18" charset="0"/>
                        </a:rPr>
                        <a:t>Numbots</a:t>
                      </a:r>
                      <a:r>
                        <a:rPr lang="en-GB" sz="1050" b="1" dirty="0">
                          <a:solidFill>
                            <a:srgbClr val="002060"/>
                          </a:solidFill>
                          <a:effectLst/>
                          <a:latin typeface="CCW Precursive 1" panose="03050602040000000000" pitchFamily="66" charset="0"/>
                          <a:ea typeface="Calibri" panose="020F0502020204030204" pitchFamily="34" charset="0"/>
                          <a:cs typeface="Times New Roman" panose="02020603050405020304" pitchFamily="18" charset="0"/>
                        </a:rPr>
                        <a:t> every day to try to unlock new levels. .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1050" b="1" u="sng" dirty="0">
                          <a:solidFill>
                            <a:srgbClr val="002060"/>
                          </a:solidFill>
                          <a:effectLst/>
                          <a:latin typeface="CCW Precursive 1" panose="03050602040000000000" pitchFamily="66" charset="0"/>
                          <a:ea typeface="Calibri" panose="020F0502020204030204" pitchFamily="34" charset="0"/>
                          <a:cs typeface="Times New Roman" panose="02020603050405020304" pitchFamily="18" charset="0"/>
                        </a:rPr>
                        <a:t>Games/P.E</a:t>
                      </a:r>
                      <a:endParaRPr lang="en-GB" sz="1050" b="1" dirty="0">
                        <a:solidFill>
                          <a:srgbClr val="002060"/>
                        </a:solidFill>
                        <a:effectLst/>
                        <a:latin typeface="CCW Precursive 1" panose="03050602040000000000" pitchFamily="66" charset="0"/>
                        <a:ea typeface="Calibri" panose="020F0502020204030204" pitchFamily="34" charset="0"/>
                        <a:cs typeface="Times New Roman" panose="02020603050405020304" pitchFamily="18" charset="0"/>
                      </a:endParaRPr>
                    </a:p>
                    <a:p>
                      <a:pPr algn="ctr">
                        <a:lnSpc>
                          <a:spcPct val="115000"/>
                        </a:lnSpc>
                        <a:spcAft>
                          <a:spcPts val="0"/>
                        </a:spcAft>
                      </a:pPr>
                      <a:r>
                        <a:rPr lang="en-GB" sz="1050" b="1" dirty="0">
                          <a:solidFill>
                            <a:srgbClr val="002060"/>
                          </a:solidFill>
                          <a:effectLst/>
                          <a:latin typeface="CCW Precursive 1" panose="03050602040000000000" pitchFamily="66" charset="0"/>
                          <a:ea typeface="Calibri" panose="020F0502020204030204" pitchFamily="34" charset="0"/>
                          <a:cs typeface="Times New Roman" panose="02020603050405020304" pitchFamily="18" charset="0"/>
                        </a:rPr>
                        <a:t>Practice how to use a skipping rope and count how many skips you can do.  </a:t>
                      </a:r>
                    </a:p>
                    <a:p>
                      <a:pPr algn="ctr">
                        <a:lnSpc>
                          <a:spcPct val="115000"/>
                        </a:lnSpc>
                        <a:spcAft>
                          <a:spcPts val="0"/>
                        </a:spcAft>
                      </a:pPr>
                      <a:r>
                        <a:rPr lang="en-GB" sz="1050" b="1" dirty="0">
                          <a:solidFill>
                            <a:srgbClr val="002060"/>
                          </a:solidFill>
                          <a:effectLst/>
                          <a:latin typeface="CCW Precursive 1" panose="03050602040000000000" pitchFamily="66" charset="0"/>
                          <a:ea typeface="Calibri" panose="020F0502020204030204" pitchFamily="34" charset="0"/>
                          <a:cs typeface="Times New Roman" panose="02020603050405020304" pitchFamily="18" charset="0"/>
                        </a:rPr>
                        <a:t>Can you skip more each week?</a:t>
                      </a:r>
                    </a:p>
                    <a:p>
                      <a:pPr algn="ctr">
                        <a:lnSpc>
                          <a:spcPct val="115000"/>
                        </a:lnSpc>
                        <a:spcAft>
                          <a:spcPts val="0"/>
                        </a:spcAft>
                      </a:pPr>
                      <a:r>
                        <a:rPr lang="en-GB" sz="1050" b="1" dirty="0">
                          <a:solidFill>
                            <a:srgbClr val="002060"/>
                          </a:solidFill>
                          <a:effectLst/>
                          <a:latin typeface="CCW Precursive 1" panose="03050602040000000000" pitchFamily="66" charset="0"/>
                          <a:ea typeface="Calibri" panose="020F0502020204030204" pitchFamily="34" charset="0"/>
                          <a:cs typeface="Times New Roman" panose="02020603050405020304" pitchFamily="18" charset="0"/>
                        </a:rPr>
                        <a:t>Learn how to use a bat and ball by playing ball games with your family and friends.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55529655"/>
                  </a:ext>
                </a:extLst>
              </a:tr>
              <a:tr h="1777328">
                <a:tc>
                  <a:txBody>
                    <a:bodyPr/>
                    <a:lstStyle/>
                    <a:p>
                      <a:pPr algn="ctr">
                        <a:lnSpc>
                          <a:spcPct val="115000"/>
                        </a:lnSpc>
                        <a:spcAft>
                          <a:spcPts val="0"/>
                        </a:spcAft>
                      </a:pPr>
                      <a:r>
                        <a:rPr lang="en-GB" sz="1050" b="1" u="sng" dirty="0">
                          <a:solidFill>
                            <a:srgbClr val="002060"/>
                          </a:solidFill>
                          <a:effectLst/>
                          <a:latin typeface="CCW Precursive 1" panose="03050602040000000000" pitchFamily="66" charset="0"/>
                          <a:ea typeface="Calibri" panose="020F0502020204030204" pitchFamily="34" charset="0"/>
                          <a:cs typeface="Times New Roman" panose="02020603050405020304" pitchFamily="18" charset="0"/>
                        </a:rPr>
                        <a:t>R.E/P.S.H.E</a:t>
                      </a:r>
                      <a:endParaRPr lang="en-GB" sz="1050" b="1" dirty="0">
                        <a:solidFill>
                          <a:srgbClr val="002060"/>
                        </a:solidFill>
                        <a:effectLst/>
                        <a:latin typeface="CCW Precursive 1" panose="03050602040000000000" pitchFamily="66" charset="0"/>
                        <a:ea typeface="Calibri" panose="020F0502020204030204" pitchFamily="34" charset="0"/>
                        <a:cs typeface="Times New Roman" panose="02020603050405020304" pitchFamily="18" charset="0"/>
                      </a:endParaRPr>
                    </a:p>
                    <a:p>
                      <a:pPr algn="ctr">
                        <a:lnSpc>
                          <a:spcPct val="115000"/>
                        </a:lnSpc>
                        <a:spcAft>
                          <a:spcPts val="0"/>
                        </a:spcAft>
                      </a:pPr>
                      <a:r>
                        <a:rPr lang="en-GB" sz="1050" b="1" dirty="0">
                          <a:solidFill>
                            <a:srgbClr val="002060"/>
                          </a:solidFill>
                          <a:effectLst/>
                          <a:latin typeface="CCW Precursive 1" panose="03050602040000000000" pitchFamily="66" charset="0"/>
                          <a:ea typeface="Calibri" panose="020F0502020204030204" pitchFamily="34" charset="0"/>
                          <a:cs typeface="Times New Roman" panose="02020603050405020304" pitchFamily="18" charset="0"/>
                        </a:rPr>
                        <a:t> Read the Easter story with your family.  Draw a picture of the part you liked best. </a:t>
                      </a:r>
                    </a:p>
                    <a:p>
                      <a:pPr algn="ctr">
                        <a:lnSpc>
                          <a:spcPct val="115000"/>
                        </a:lnSpc>
                        <a:spcAft>
                          <a:spcPts val="0"/>
                        </a:spcAft>
                      </a:pPr>
                      <a:r>
                        <a:rPr lang="en-GB" sz="1050" b="1" dirty="0">
                          <a:solidFill>
                            <a:srgbClr val="002060"/>
                          </a:solidFill>
                          <a:effectLst/>
                          <a:latin typeface="CCW Precursive 1" panose="03050602040000000000" pitchFamily="66" charset="0"/>
                          <a:ea typeface="Calibri" panose="020F0502020204030204" pitchFamily="34" charset="0"/>
                          <a:cs typeface="Times New Roman" panose="02020603050405020304" pitchFamily="18" charset="0"/>
                        </a:rPr>
                        <a:t>Go on lots of walks with your family and look for all the new flowers and buds on the trees. See if you can name them.  Try looking them up on the internet or in a book to learn more about them.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1050" b="1" u="sng" dirty="0">
                          <a:solidFill>
                            <a:srgbClr val="002060"/>
                          </a:solidFill>
                          <a:effectLst/>
                          <a:latin typeface="CCW Precursive 1" panose="03050602040000000000" pitchFamily="66" charset="0"/>
                          <a:ea typeface="Calibri" panose="020F0502020204030204" pitchFamily="34" charset="0"/>
                          <a:cs typeface="Times New Roman" panose="02020603050405020304" pitchFamily="18" charset="0"/>
                        </a:rPr>
                        <a:t>Music</a:t>
                      </a:r>
                      <a:endParaRPr lang="en-GB" sz="1050" b="1" dirty="0">
                        <a:solidFill>
                          <a:srgbClr val="002060"/>
                        </a:solidFill>
                        <a:effectLst/>
                        <a:latin typeface="CCW Precursive 1" panose="03050602040000000000" pitchFamily="66" charset="0"/>
                        <a:ea typeface="Calibri" panose="020F0502020204030204" pitchFamily="34" charset="0"/>
                        <a:cs typeface="Times New Roman" panose="02020603050405020304" pitchFamily="18" charset="0"/>
                      </a:endParaRPr>
                    </a:p>
                    <a:p>
                      <a:pPr algn="ctr">
                        <a:lnSpc>
                          <a:spcPct val="115000"/>
                        </a:lnSpc>
                        <a:spcAft>
                          <a:spcPts val="0"/>
                        </a:spcAft>
                      </a:pPr>
                      <a:r>
                        <a:rPr lang="en-GB" sz="1050" b="1" dirty="0">
                          <a:solidFill>
                            <a:srgbClr val="002060"/>
                          </a:solidFill>
                          <a:effectLst/>
                          <a:latin typeface="CCW Precursive 1" panose="03050602040000000000" pitchFamily="66" charset="0"/>
                          <a:ea typeface="Calibri" panose="020F0502020204030204" pitchFamily="34" charset="0"/>
                          <a:cs typeface="Times New Roman" panose="02020603050405020304" pitchFamily="18" charset="0"/>
                        </a:rPr>
                        <a:t> Listen to different pieces of classical music which were composed about flowers. </a:t>
                      </a:r>
                    </a:p>
                    <a:p>
                      <a:pPr algn="ctr">
                        <a:lnSpc>
                          <a:spcPct val="115000"/>
                        </a:lnSpc>
                        <a:spcAft>
                          <a:spcPts val="0"/>
                        </a:spcAft>
                      </a:pPr>
                      <a:r>
                        <a:rPr lang="en-GB" sz="1050" b="1" dirty="0">
                          <a:solidFill>
                            <a:srgbClr val="002060"/>
                          </a:solidFill>
                          <a:effectLst/>
                          <a:latin typeface="CCW Precursive 1" panose="03050602040000000000" pitchFamily="66" charset="0"/>
                          <a:ea typeface="Calibri" panose="020F0502020204030204" pitchFamily="34" charset="0"/>
                          <a:cs typeface="Times New Roman" panose="02020603050405020304" pitchFamily="18" charset="0"/>
                        </a:rPr>
                        <a:t> Try to name the instruments you can hear in each piece of music.</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1050" b="1" u="sng" dirty="0">
                          <a:solidFill>
                            <a:srgbClr val="002060"/>
                          </a:solidFill>
                          <a:effectLst/>
                          <a:latin typeface="CCW Precursive 1" panose="03050602040000000000" pitchFamily="66" charset="0"/>
                          <a:ea typeface="Calibri" panose="020F0502020204030204" pitchFamily="34" charset="0"/>
                          <a:cs typeface="Times New Roman" panose="02020603050405020304" pitchFamily="18" charset="0"/>
                        </a:rPr>
                        <a:t>History/Geography </a:t>
                      </a:r>
                      <a:endParaRPr lang="en-GB" sz="1050" b="1" dirty="0">
                        <a:solidFill>
                          <a:srgbClr val="002060"/>
                        </a:solidFill>
                        <a:effectLst/>
                        <a:latin typeface="CCW Precursive 1" panose="03050602040000000000" pitchFamily="66" charset="0"/>
                        <a:ea typeface="Calibri" panose="020F0502020204030204" pitchFamily="34" charset="0"/>
                        <a:cs typeface="Times New Roman" panose="02020603050405020304" pitchFamily="18" charset="0"/>
                      </a:endParaRPr>
                    </a:p>
                    <a:p>
                      <a:pPr algn="ctr">
                        <a:lnSpc>
                          <a:spcPct val="115000"/>
                        </a:lnSpc>
                        <a:spcAft>
                          <a:spcPts val="0"/>
                        </a:spcAft>
                      </a:pPr>
                      <a:r>
                        <a:rPr lang="en-GB" sz="1050" b="1" u="none" strike="noStrike" dirty="0">
                          <a:solidFill>
                            <a:srgbClr val="002060"/>
                          </a:solidFill>
                          <a:effectLst/>
                          <a:latin typeface="CCW Precursive 1" panose="03050602040000000000" pitchFamily="66" charset="0"/>
                          <a:ea typeface="Calibri" panose="020F0502020204030204" pitchFamily="34" charset="0"/>
                          <a:cs typeface="Times New Roman" panose="02020603050405020304" pitchFamily="18" charset="0"/>
                        </a:rPr>
                        <a:t>Look at some encyclopaedias to compare flowers that grow in this country and other places such as the desert, rivers, hot and cold countries </a:t>
                      </a:r>
                      <a:endParaRPr lang="en-GB" sz="1050" b="1" dirty="0">
                        <a:solidFill>
                          <a:srgbClr val="002060"/>
                        </a:solidFill>
                        <a:effectLst/>
                        <a:latin typeface="CCW Precursive 1" panose="03050602040000000000" pitchFamily="66"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80964925"/>
                  </a:ext>
                </a:extLst>
              </a:tr>
            </a:tbl>
          </a:graphicData>
        </a:graphic>
      </p:graphicFrame>
      <p:sp>
        <p:nvSpPr>
          <p:cNvPr id="6" name="Rectangle 2">
            <a:extLst>
              <a:ext uri="{FF2B5EF4-FFF2-40B4-BE49-F238E27FC236}">
                <a16:creationId xmlns:a16="http://schemas.microsoft.com/office/drawing/2014/main" id="{D82B9336-6699-48D8-AEFB-F0B7F2ED5550}"/>
              </a:ext>
            </a:extLst>
          </p:cNvPr>
          <p:cNvSpPr>
            <a:spLocks noChangeArrowheads="1"/>
          </p:cNvSpPr>
          <p:nvPr/>
        </p:nvSpPr>
        <p:spPr bwMode="auto">
          <a:xfrm>
            <a:off x="3274932" y="311023"/>
            <a:ext cx="5852884" cy="11695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2000" b="1" i="0" u="sng" strike="noStrike" cap="none" normalizeH="0" baseline="0" dirty="0">
                <a:ln>
                  <a:noFill/>
                </a:ln>
                <a:solidFill>
                  <a:schemeClr val="accent1">
                    <a:lumMod val="50000"/>
                  </a:schemeClr>
                </a:solidFill>
                <a:effectLst/>
                <a:latin typeface="CCW Precursive 1" panose="03050602040000000000" pitchFamily="66" charset="0"/>
                <a:ea typeface="Calibri" panose="020F0502020204030204" pitchFamily="34" charset="0"/>
                <a:cs typeface="Times New Roman" panose="02020603050405020304" pitchFamily="18" charset="0"/>
              </a:rPr>
              <a:t>Year  Subject </a:t>
            </a:r>
            <a:r>
              <a:rPr kumimoji="0" lang="en-GB" altLang="en-US" sz="2000" b="1" i="0" u="sng" strike="noStrike" cap="none" normalizeH="0" baseline="0" dirty="0" err="1">
                <a:ln>
                  <a:noFill/>
                </a:ln>
                <a:solidFill>
                  <a:schemeClr val="accent1">
                    <a:lumMod val="50000"/>
                  </a:schemeClr>
                </a:solidFill>
                <a:effectLst/>
                <a:latin typeface="CCW Precursive 1" panose="03050602040000000000" pitchFamily="66" charset="0"/>
                <a:ea typeface="Calibri" panose="020F0502020204030204" pitchFamily="34" charset="0"/>
                <a:cs typeface="Times New Roman" panose="02020603050405020304" pitchFamily="18" charset="0"/>
              </a:rPr>
              <a:t>Safari:“Topic</a:t>
            </a:r>
            <a:r>
              <a:rPr kumimoji="0" lang="en-GB" altLang="en-US" sz="2000" b="1" i="0" u="sng" strike="noStrike" cap="none" normalizeH="0" baseline="0" dirty="0">
                <a:ln>
                  <a:noFill/>
                </a:ln>
                <a:solidFill>
                  <a:schemeClr val="accent1">
                    <a:lumMod val="50000"/>
                  </a:schemeClr>
                </a:solidFill>
                <a:effectLst/>
                <a:latin typeface="CCW Precursive 1" panose="03050602040000000000" pitchFamily="66" charset="0"/>
                <a:ea typeface="Calibri" panose="020F0502020204030204" pitchFamily="34" charset="0"/>
                <a:cs typeface="Times New Roman" panose="02020603050405020304" pitchFamily="18" charset="0"/>
              </a:rPr>
              <a:t> title”</a:t>
            </a:r>
            <a:endParaRPr kumimoji="0" lang="en-GB" altLang="en-US" sz="800" b="0" i="0" u="none" strike="noStrike" cap="none" normalizeH="0" baseline="0" dirty="0">
              <a:ln>
                <a:noFill/>
              </a:ln>
              <a:solidFill>
                <a:schemeClr val="accent1">
                  <a:lumMod val="50000"/>
                </a:schemeClr>
              </a:solidFill>
              <a:effectLst/>
              <a:latin typeface="CCW Precursive 1" panose="03050602040000000000"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2000" b="0" i="0" u="none" strike="noStrike" cap="none" normalizeH="0" baseline="0" dirty="0">
              <a:ln>
                <a:noFill/>
              </a:ln>
              <a:solidFill>
                <a:schemeClr val="accent1">
                  <a:lumMod val="50000"/>
                </a:schemeClr>
              </a:solidFill>
              <a:effectLst/>
              <a:latin typeface="CCW Precursive 1" panose="03050602040000000000" pitchFamily="66" charset="0"/>
              <a:ea typeface="Calibri" panose="020F0502020204030204" pitchFamily="34" charset="0"/>
              <a:cs typeface="Times New Roman" panose="02020603050405020304"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200" b="1" i="0" u="none" strike="noStrike" cap="none" normalizeH="0" baseline="0" dirty="0">
                <a:ln>
                  <a:noFill/>
                </a:ln>
                <a:solidFill>
                  <a:schemeClr val="accent1">
                    <a:lumMod val="50000"/>
                  </a:schemeClr>
                </a:solidFill>
                <a:effectLst/>
                <a:latin typeface="CCW Precursive 1" panose="03050602040000000000" pitchFamily="66" charset="0"/>
                <a:ea typeface="Calibri" panose="020F0502020204030204" pitchFamily="34" charset="0"/>
                <a:cs typeface="Times New Roman" panose="02020603050405020304" pitchFamily="18" charset="0"/>
              </a:rPr>
              <a:t>Complete 2 tasks of your choice by half-term </a:t>
            </a:r>
            <a:endParaRPr kumimoji="0" lang="en-GB" altLang="en-US" sz="1200" b="1" i="0" u="none" strike="noStrike" cap="none" normalizeH="0" baseline="0" dirty="0">
              <a:ln>
                <a:noFill/>
              </a:ln>
              <a:solidFill>
                <a:schemeClr val="accent1">
                  <a:lumMod val="50000"/>
                </a:schemeClr>
              </a:solidFill>
              <a:effectLst/>
              <a:latin typeface="CCW Precursive 1" panose="03050602040000000000"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pic>
        <p:nvPicPr>
          <p:cNvPr id="4" name="Picture 3">
            <a:extLst>
              <a:ext uri="{FF2B5EF4-FFF2-40B4-BE49-F238E27FC236}">
                <a16:creationId xmlns:a16="http://schemas.microsoft.com/office/drawing/2014/main" id="{D0E3C9F7-9B74-41D7-9909-E1549987F3EF}"/>
              </a:ext>
            </a:extLst>
          </p:cNvPr>
          <p:cNvPicPr>
            <a:picLocks noChangeAspect="1"/>
          </p:cNvPicPr>
          <p:nvPr/>
        </p:nvPicPr>
        <p:blipFill>
          <a:blip r:embed="rId3">
            <a:duotone>
              <a:schemeClr val="accent5">
                <a:shade val="45000"/>
                <a:satMod val="135000"/>
              </a:schemeClr>
              <a:prstClr val="white"/>
            </a:duotone>
            <a:extLst>
              <a:ext uri="{BEBA8EAE-BF5A-486C-A8C5-ECC9F3942E4B}">
                <a14:imgProps xmlns:a14="http://schemas.microsoft.com/office/drawing/2010/main">
                  <a14:imgLayer r:embed="rId4">
                    <a14:imgEffect>
                      <a14:colorTemperature colorTemp="3822"/>
                    </a14:imgEffect>
                    <a14:imgEffect>
                      <a14:saturation sat="36000"/>
                    </a14:imgEffect>
                  </a14:imgLayer>
                </a14:imgProps>
              </a:ext>
              <a:ext uri="{28A0092B-C50C-407E-A947-70E740481C1C}">
                <a14:useLocalDpi xmlns:a14="http://schemas.microsoft.com/office/drawing/2010/main" val="0"/>
              </a:ext>
            </a:extLst>
          </a:blip>
          <a:stretch>
            <a:fillRect/>
          </a:stretch>
        </p:blipFill>
        <p:spPr>
          <a:xfrm>
            <a:off x="171147" y="87464"/>
            <a:ext cx="770888" cy="872710"/>
          </a:xfrm>
          <a:prstGeom prst="rect">
            <a:avLst/>
          </a:prstGeom>
        </p:spPr>
      </p:pic>
    </p:spTree>
    <p:extLst>
      <p:ext uri="{BB962C8B-B14F-4D97-AF65-F5344CB8AC3E}">
        <p14:creationId xmlns:p14="http://schemas.microsoft.com/office/powerpoint/2010/main" val="19716339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72</TotalTime>
  <Words>388</Words>
  <Application>Microsoft Office PowerPoint</Application>
  <PresentationFormat>Widescreen</PresentationFormat>
  <Paragraphs>37</Paragraphs>
  <Slides>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Calibri</vt:lpstr>
      <vt:lpstr>Calibri Light</vt:lpstr>
      <vt:lpstr>CCW Precursive 1</vt:lpstr>
      <vt:lpstr>Times New Roman</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Hannah Chalkley</dc:creator>
  <cp:lastModifiedBy>Simmie Dhallu</cp:lastModifiedBy>
  <cp:revision>11</cp:revision>
  <cp:lastPrinted>2024-03-18T16:18:59Z</cp:lastPrinted>
  <dcterms:created xsi:type="dcterms:W3CDTF">2024-03-18T16:10:34Z</dcterms:created>
  <dcterms:modified xsi:type="dcterms:W3CDTF">2024-03-25T16:44:22Z</dcterms:modified>
</cp:coreProperties>
</file>