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7" autoAdjust="0"/>
    <p:restoredTop sz="94660"/>
  </p:normalViewPr>
  <p:slideViewPr>
    <p:cSldViewPr snapToGrid="0">
      <p:cViewPr>
        <p:scale>
          <a:sx n="90" d="100"/>
          <a:sy n="90" d="100"/>
        </p:scale>
        <p:origin x="-2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E8282-0F82-4232-B15C-58217A542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B97AC-30B5-4532-BBB1-870D4586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293A5-DAF1-4079-B0F7-D60EC23FC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C7BC4-C109-4D67-9A1B-F3D3CD661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CFC94-2A96-44A6-A065-A77CA234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6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46EE-6F52-4BFB-8F99-BC731FDF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72DCE-5A63-49C1-838E-36F2E6932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2F943-3CE9-4719-92D2-EF591405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539F6-764C-4547-99D4-76557DB7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D0BB1-6DE6-4427-B522-7694051C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94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9209-4F70-43AD-B79B-A9E3BCFD3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24340-24B2-4C65-BD7E-206266BFFD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5496D-AB03-41B2-BD2A-BD17B4AE1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35AF2-1DA3-4D23-9945-2DCC52F86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27A7F-4DF6-4C51-8228-47EF5347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23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9B308-887D-4238-BD8F-C40FFBF9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41B9-8542-421D-AA57-7470E7792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FB8DF-658D-4908-806D-36452C218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85971-1A60-40C9-A205-DF2EC945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4935E-14ED-489A-8BA4-B12F32A3F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F89EB-0334-4242-8BCF-D4ABD80C8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4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E4BD-E498-4433-A216-AF224BCC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64899-7EC4-490A-B7D3-79410F7AC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C4D71-62B4-4719-A879-7993864D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3AD1BE-7699-483A-8415-D29E4D229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F89CEC-B9FB-46D0-B0CE-9653FD95E3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332D79-2411-4C7C-BCE8-AE6BDF89D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73D31E-F9F0-4543-9C2A-4096B7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72D48-A1F6-481C-9C2E-C4D851EE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8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15264-3F79-4F53-A9BF-D2EBA8F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AE0640-29D1-4B93-8656-BB621FAF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908E4-902A-41C4-826D-153CEAC6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D1B77-14DB-4FA4-AD33-A4CC767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57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C8550-034F-4777-9299-37EAB5A37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01B4-E233-4598-AFFA-D5335FDCF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93DF4-3FD3-4579-BEAB-FA423E42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768A-CA26-422A-8352-A4DA0E11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A33C5-616E-4B27-971C-5076A787C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3C28E-4E07-4F39-A436-9D1B3BB47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9B55DB-9D4F-4A95-8760-D59DD719F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AFD875-6E64-406B-854B-57F2A7AE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C9457-E6FF-44D8-921E-27E43B13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88F0-CE3F-474B-95E5-FBBD5FCF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59D09-D690-4FBA-A411-6C1CA1EED1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7C16C-A092-4487-842F-330BB2E43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5C25B-4949-4484-9413-5E2A51D60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B2701-3142-48A3-88C9-7F8041FD5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763FB-E031-44DF-BD53-975ECAE2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04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90A8-F72D-450A-B45C-E91E2742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D4548-D80F-4B66-B4D7-029C1FDCB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999FD-9338-43DE-A382-26BA70D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E254D-B262-44EF-BA42-C4A0F712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9E465-0736-49E8-A3D6-E25E46E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3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38476-20A6-499D-94B8-47F7D7B66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80118-E055-4BFD-9C5A-146E4BC33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F69D8-1B58-438C-B008-3A86D0B5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036ED-39CD-44EE-B5AE-1E71F7614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B0DB-7D40-499B-A9FF-2128006A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F8A7E-0B7C-4BE5-B29A-393D1B4E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AFBBD-84CA-4346-AB8E-A9FA4B99A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7A073-AD77-417B-A283-01940A926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38774-A0DB-4EA1-A797-BEDF223B8797}" type="datetimeFigureOut">
              <a:rPr lang="en-GB" smtClean="0"/>
              <a:t>27/03/2024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45C57-4D72-4D6B-9C22-9077EE79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F770-A42B-4B89-B7FA-DFCACA3BE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AAC0-9041-4542-9FAF-BE30634B2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97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40A0BA3-552F-431C-AAA9-1EED570E7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414470"/>
              </p:ext>
            </p:extLst>
          </p:nvPr>
        </p:nvGraphicFramePr>
        <p:xfrm>
          <a:off x="1644166" y="1693370"/>
          <a:ext cx="9000490" cy="4919466"/>
        </p:xfrm>
        <a:graphic>
          <a:graphicData uri="http://schemas.openxmlformats.org/drawingml/2006/table">
            <a:tbl>
              <a:tblPr firstRow="1" firstCol="1" bandRow="1"/>
              <a:tblGrid>
                <a:gridCol w="2968294">
                  <a:extLst>
                    <a:ext uri="{9D8B030D-6E8A-4147-A177-3AD203B41FA5}">
                      <a16:colId xmlns:a16="http://schemas.microsoft.com/office/drawing/2014/main" val="256485772"/>
                    </a:ext>
                  </a:extLst>
                </a:gridCol>
                <a:gridCol w="3031821">
                  <a:extLst>
                    <a:ext uri="{9D8B030D-6E8A-4147-A177-3AD203B41FA5}">
                      <a16:colId xmlns:a16="http://schemas.microsoft.com/office/drawing/2014/main" val="3907679928"/>
                    </a:ext>
                  </a:extLst>
                </a:gridCol>
                <a:gridCol w="3000375">
                  <a:extLst>
                    <a:ext uri="{9D8B030D-6E8A-4147-A177-3AD203B41FA5}">
                      <a16:colId xmlns:a16="http://schemas.microsoft.com/office/drawing/2014/main" val="2616560357"/>
                    </a:ext>
                  </a:extLst>
                </a:gridCol>
              </a:tblGrid>
              <a:tr h="22728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 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Choose an aspect of Roman life;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Roman houses, Roman baths,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Roman clothing or Roman religion. Create a fact file including: information and pictures.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b="1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a stop motion animation of the story of Boudica or Romulus and Remus.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Art/DT/Cooking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 out what food the Romans ate and use these to design a menu for a Roman Café. Try to find the recipe for one of the dishes and have a go at making it!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b="1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Roman mosaic. 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Grow a type of herb and keep a diary of its progress.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Romans loved to grow herbs for medicines. </a:t>
                      </a:r>
                      <a:endParaRPr lang="en-GB" sz="1050" u="non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1494985"/>
                  </a:ext>
                </a:extLst>
              </a:tr>
              <a:tr h="11333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GB" sz="1050" b="1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rite 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acrostic poem for the word ROMANS.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Roman numerals create ten different addition and subtraction word problems for the class to solve.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Games/P.E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your own </a:t>
                      </a:r>
                      <a:r>
                        <a:rPr lang="en-GB" sz="1050" b="1" dirty="0" err="1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Tria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roman board game by using old cereal box and have a go at playing it with someone at home.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29655"/>
                  </a:ext>
                </a:extLst>
              </a:tr>
              <a:tr h="1513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R.E/P.S.H.E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and discover each Roman deity and what he/she was responsible for.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three musical instruments that the Romans played. Draw a picture and write one piece of information about each instrument.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instruments would sound similar today? 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sng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History/Geography 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Map out where Romans built roads in the UK.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b="1" u="none" strike="noStrike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strike="noStrike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50" dirty="0">
                        <a:solidFill>
                          <a:srgbClr val="002060"/>
                        </a:solidFill>
                        <a:effectLst/>
                        <a:latin typeface="CCW Precursive 1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rgbClr val="002060"/>
                          </a:solidFill>
                          <a:effectLst/>
                          <a:latin typeface="CCW Precursive 1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96492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D82B9336-6699-48D8-AEFB-F0B7F2ED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9838" y="523819"/>
            <a:ext cx="491846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 Subject Safari: Emperors and Empires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CW Precursive 1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Complete 2 tasks of your choice by half-term </a:t>
            </a:r>
            <a:endParaRPr kumimoji="0" lang="en-GB" altLang="en-US" sz="1200" b="1" i="0" u="none" strike="noStrike" cap="none" normalizeH="0" baseline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CW Precursive 1" panose="03050602040000000000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3C9F7-9B74-41D7-9909-E1549987F3E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822"/>
                    </a14:imgEffect>
                    <a14:imgEffect>
                      <a14:saturation sa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7" y="87464"/>
            <a:ext cx="770888" cy="87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3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271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Precursive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Chalkley</dc:creator>
  <cp:lastModifiedBy>Rob Hanford</cp:lastModifiedBy>
  <cp:revision>17</cp:revision>
  <cp:lastPrinted>2024-03-18T16:18:59Z</cp:lastPrinted>
  <dcterms:created xsi:type="dcterms:W3CDTF">2024-03-18T16:10:34Z</dcterms:created>
  <dcterms:modified xsi:type="dcterms:W3CDTF">2024-03-27T09:35:08Z</dcterms:modified>
</cp:coreProperties>
</file>