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69006"/>
              </p:ext>
            </p:extLst>
          </p:nvPr>
        </p:nvGraphicFramePr>
        <p:xfrm>
          <a:off x="171147" y="1336107"/>
          <a:ext cx="11795075" cy="5365755"/>
        </p:xfrm>
        <a:graphic>
          <a:graphicData uri="http://schemas.openxmlformats.org/drawingml/2006/table">
            <a:tbl>
              <a:tblPr firstRow="1" firstCol="1" bandRow="1"/>
              <a:tblGrid>
                <a:gridCol w="3889927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973179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931969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16644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your favourite Monarch. Can you find any fun facts on them?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Art/DT/Cooking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or create a palace or castle fit for a monarch.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dish or meal fit for a monarch to eat.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poster to show how we classify animals into the 6 different groups: Amphibians, Fish, Invertebrates, Mammals, Reptiles and Birds. </a:t>
                      </a:r>
                      <a:endParaRPr lang="en-GB" sz="1100" b="0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17012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fact file on your favourite Monarch or write a diary entry as a King or a Queen for a day.</a:t>
                      </a:r>
                      <a:endParaRPr lang="en-GB" sz="1100" b="0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CCW Precursive 1" panose="03050602040000000000" pitchFamily="66" charset="0"/>
                          <a:ea typeface="+mn-ea"/>
                          <a:cs typeface="+mn-cs"/>
                        </a:rPr>
                        <a:t>Find at least 10 different number facts about Monarchs e.g. when a monarch was born/ died, how long they reigned for. How many children or wives they had etc. </a:t>
                      </a: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Create a board game where the characters are monarchs or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the games that Queen Victoria or King Henry VIII use to play.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19032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set of rules that you think you should follow if you met a King or Queen e.g. always courtesy or bow when you first meet them.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 or write  a song  about your favourite King or Queen.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  <a:endParaRPr lang="en-GB" sz="11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time line of the life of your favourite King or Queen.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748" y="252886"/>
            <a:ext cx="7784503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2 Subject Safari: “</a:t>
            </a:r>
            <a:r>
              <a:rPr lang="en-GB" altLang="en-US" sz="2000" b="1" u="sng" dirty="0">
                <a:solidFill>
                  <a:schemeClr val="accent1">
                    <a:lumMod val="50000"/>
                  </a:schemeClr>
                </a:solidFill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Magnificent Monarchs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2 tasks of your choice by half-term </a:t>
            </a: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264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Tracey Balcombe</cp:lastModifiedBy>
  <cp:revision>13</cp:revision>
  <cp:lastPrinted>2024-03-18T16:18:59Z</cp:lastPrinted>
  <dcterms:created xsi:type="dcterms:W3CDTF">2024-03-18T16:10:34Z</dcterms:created>
  <dcterms:modified xsi:type="dcterms:W3CDTF">2024-03-27T09:43:51Z</dcterms:modified>
</cp:coreProperties>
</file>