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172745"/>
              </p:ext>
            </p:extLst>
          </p:nvPr>
        </p:nvGraphicFramePr>
        <p:xfrm>
          <a:off x="576469" y="1326685"/>
          <a:ext cx="11039061" cy="5196422"/>
        </p:xfrm>
        <a:graphic>
          <a:graphicData uri="http://schemas.openxmlformats.org/drawingml/2006/table">
            <a:tbl>
              <a:tblPr firstRow="1" firstCol="1" bandRow="1"/>
              <a:tblGrid>
                <a:gridCol w="3640600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718514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679947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13158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an online safety poster. What can you do to stay safe online?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Art/DT/Cooking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draw a picture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 flowers using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continuous lines?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Plants some seeds in pots and observe them growing over the next few weeks. Draw and label the parts of the plant as you watch it grow.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1646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instructions on how to plant a seed using time connectives (first, next, then and last).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chalk to write out your 2, 5 and 10 times tables. Can you count whilst jumping over the numbers?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start at any number and go backwards?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u="sng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times can you bounce a ball against a wall and catch it? Can you beat your score?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17773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an acrostic poem for the word RESPECT.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 to different pieces music. Can you clap or march to the beat of the tune.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Try to keep in time.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u="sng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 for a historical walk around Otford. What buildings can you see? How long do you think they have been in Otford?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4953" y="464911"/>
            <a:ext cx="4992842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1 Subject Safari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2 tasks of your choice by half-term </a:t>
            </a: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  <p:pic>
        <p:nvPicPr>
          <p:cNvPr id="1026" name="Picture 2" descr="Daisy Single Line Drawing Royalty-Free Images, Stock Photos ...">
            <a:extLst>
              <a:ext uri="{FF2B5EF4-FFF2-40B4-BE49-F238E27FC236}">
                <a16:creationId xmlns:a16="http://schemas.microsoft.com/office/drawing/2014/main" id="{D8C0FCB6-792C-4274-8985-36035EB367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3" r="15591"/>
          <a:stretch/>
        </p:blipFill>
        <p:spPr bwMode="auto">
          <a:xfrm>
            <a:off x="6995603" y="1561363"/>
            <a:ext cx="861134" cy="139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234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Charlotte Allen</cp:lastModifiedBy>
  <cp:revision>15</cp:revision>
  <cp:lastPrinted>2024-03-18T16:18:59Z</cp:lastPrinted>
  <dcterms:created xsi:type="dcterms:W3CDTF">2024-03-18T16:10:34Z</dcterms:created>
  <dcterms:modified xsi:type="dcterms:W3CDTF">2024-03-28T09:35:32Z</dcterms:modified>
</cp:coreProperties>
</file>